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2" r:id="rId1"/>
    <p:sldMasterId id="2147483664" r:id="rId2"/>
    <p:sldMasterId id="2147483671" r:id="rId3"/>
  </p:sldMasterIdLst>
  <p:notesMasterIdLst>
    <p:notesMasterId r:id="rId19"/>
  </p:notesMasterIdLst>
  <p:sldIdLst>
    <p:sldId id="284" r:id="rId4"/>
    <p:sldId id="263" r:id="rId5"/>
    <p:sldId id="282" r:id="rId6"/>
    <p:sldId id="259" r:id="rId7"/>
    <p:sldId id="290" r:id="rId8"/>
    <p:sldId id="278" r:id="rId9"/>
    <p:sldId id="281" r:id="rId10"/>
    <p:sldId id="262" r:id="rId11"/>
    <p:sldId id="289" r:id="rId12"/>
    <p:sldId id="291" r:id="rId13"/>
    <p:sldId id="285" r:id="rId14"/>
    <p:sldId id="277" r:id="rId15"/>
    <p:sldId id="280" r:id="rId16"/>
    <p:sldId id="288" r:id="rId17"/>
    <p:sldId id="276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orient="horz" pos="792" userDrawn="1">
          <p15:clr>
            <a:srgbClr val="A4A3A4"/>
          </p15:clr>
        </p15:guide>
        <p15:guide id="4" pos="288" userDrawn="1">
          <p15:clr>
            <a:srgbClr val="A4A3A4"/>
          </p15:clr>
        </p15:guide>
        <p15:guide id="5" orient="horz" pos="600" userDrawn="1">
          <p15:clr>
            <a:srgbClr val="A4A3A4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000"/>
    <a:srgbClr val="E60000"/>
    <a:srgbClr val="FFF7F7"/>
    <a:srgbClr val="FFEFEF"/>
    <a:srgbClr val="FFC7C7"/>
    <a:srgbClr val="FF0000"/>
    <a:srgbClr val="F2B300"/>
    <a:srgbClr val="45CDD7"/>
    <a:srgbClr val="FF717F"/>
    <a:srgbClr val="FFB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49215B-2D7A-4C41-A82A-13B4EE86CAC4}" v="235" dt="2026-02-13T04:59:21.738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4660"/>
  </p:normalViewPr>
  <p:slideViewPr>
    <p:cSldViewPr snapToGrid="0">
      <p:cViewPr>
        <p:scale>
          <a:sx n="100" d="100"/>
          <a:sy n="100" d="100"/>
        </p:scale>
        <p:origin x="264" y="-1147"/>
      </p:cViewPr>
      <p:guideLst>
        <p:guide orient="horz" pos="792"/>
        <p:guide pos="288"/>
        <p:guide orient="horz" pos="6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32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nyaneshwar chikte" userId="c7257b350310aafb" providerId="LiveId" clId="{CB2292F0-92ED-46E6-A6DD-1973BBBB9292}"/>
    <pc:docChg chg="undo redo custSel modSld">
      <pc:chgData name="dnyaneshwar chikte" userId="c7257b350310aafb" providerId="LiveId" clId="{CB2292F0-92ED-46E6-A6DD-1973BBBB9292}" dt="2026-02-14T09:30:35.445" v="999" actId="1076"/>
      <pc:docMkLst>
        <pc:docMk/>
      </pc:docMkLst>
      <pc:sldChg chg="modTransition">
        <pc:chgData name="dnyaneshwar chikte" userId="c7257b350310aafb" providerId="LiveId" clId="{CB2292F0-92ED-46E6-A6DD-1973BBBB9292}" dt="2026-02-13T04:57:10.651" v="969"/>
        <pc:sldMkLst>
          <pc:docMk/>
          <pc:sldMk cId="0" sldId="259"/>
        </pc:sldMkLst>
      </pc:sldChg>
      <pc:sldChg chg="addSp delSp modSp mod">
        <pc:chgData name="dnyaneshwar chikte" userId="c7257b350310aafb" providerId="LiveId" clId="{CB2292F0-92ED-46E6-A6DD-1973BBBB9292}" dt="2026-02-14T06:35:36.857" v="997" actId="14100"/>
        <pc:sldMkLst>
          <pc:docMk/>
          <pc:sldMk cId="0" sldId="262"/>
        </pc:sldMkLst>
        <pc:picChg chg="del">
          <ac:chgData name="dnyaneshwar chikte" userId="c7257b350310aafb" providerId="LiveId" clId="{CB2292F0-92ED-46E6-A6DD-1973BBBB9292}" dt="2026-02-14T06:25:03.460" v="986" actId="478"/>
          <ac:picMkLst>
            <pc:docMk/>
            <pc:sldMk cId="0" sldId="262"/>
            <ac:picMk id="4" creationId="{A84D3188-274F-A705-0FC1-500FD2E63351}"/>
          </ac:picMkLst>
        </pc:picChg>
        <pc:picChg chg="add mod modCrop">
          <ac:chgData name="dnyaneshwar chikte" userId="c7257b350310aafb" providerId="LiveId" clId="{CB2292F0-92ED-46E6-A6DD-1973BBBB9292}" dt="2026-02-14T06:35:36.857" v="997" actId="14100"/>
          <ac:picMkLst>
            <pc:docMk/>
            <pc:sldMk cId="0" sldId="262"/>
            <ac:picMk id="5" creationId="{BE126B52-11A1-7E94-970B-1848DA389F2F}"/>
          </ac:picMkLst>
        </pc:picChg>
      </pc:sldChg>
      <pc:sldChg chg="addSp delSp modSp mod">
        <pc:chgData name="dnyaneshwar chikte" userId="c7257b350310aafb" providerId="LiveId" clId="{CB2292F0-92ED-46E6-A6DD-1973BBBB9292}" dt="2026-02-08T09:43:41.591" v="958" actId="20577"/>
        <pc:sldMkLst>
          <pc:docMk/>
          <pc:sldMk cId="3009133394" sldId="263"/>
        </pc:sldMkLst>
        <pc:spChg chg="mod">
          <ac:chgData name="dnyaneshwar chikte" userId="c7257b350310aafb" providerId="LiveId" clId="{CB2292F0-92ED-46E6-A6DD-1973BBBB9292}" dt="2026-02-08T09:43:41.591" v="958" actId="20577"/>
          <ac:spMkLst>
            <pc:docMk/>
            <pc:sldMk cId="3009133394" sldId="263"/>
            <ac:spMk id="9" creationId="{1826BBA8-58B8-3AFD-F121-AED51A095207}"/>
          </ac:spMkLst>
        </pc:spChg>
        <pc:spChg chg="mod">
          <ac:chgData name="dnyaneshwar chikte" userId="c7257b350310aafb" providerId="LiveId" clId="{CB2292F0-92ED-46E6-A6DD-1973BBBB9292}" dt="2026-02-07T17:00:05.223" v="118" actId="20577"/>
          <ac:spMkLst>
            <pc:docMk/>
            <pc:sldMk cId="3009133394" sldId="263"/>
            <ac:spMk id="21" creationId="{56780AD8-94E6-C0DF-B4F9-D2AD72EC8C4F}"/>
          </ac:spMkLst>
        </pc:spChg>
        <pc:spChg chg="mod">
          <ac:chgData name="dnyaneshwar chikte" userId="c7257b350310aafb" providerId="LiveId" clId="{CB2292F0-92ED-46E6-A6DD-1973BBBB9292}" dt="2026-02-07T17:01:59.881" v="167" actId="20577"/>
          <ac:spMkLst>
            <pc:docMk/>
            <pc:sldMk cId="3009133394" sldId="263"/>
            <ac:spMk id="24" creationId="{73CBB397-5042-E6EC-C8B7-72C2D67E6F17}"/>
          </ac:spMkLst>
        </pc:spChg>
        <pc:spChg chg="mod">
          <ac:chgData name="dnyaneshwar chikte" userId="c7257b350310aafb" providerId="LiveId" clId="{CB2292F0-92ED-46E6-A6DD-1973BBBB9292}" dt="2026-02-08T09:37:40.427" v="876" actId="20577"/>
          <ac:spMkLst>
            <pc:docMk/>
            <pc:sldMk cId="3009133394" sldId="263"/>
            <ac:spMk id="51" creationId="{87DF3CD4-B7BA-8258-4634-2E9E4FBA076D}"/>
          </ac:spMkLst>
        </pc:spChg>
        <pc:grpChg chg="add del">
          <ac:chgData name="dnyaneshwar chikte" userId="c7257b350310aafb" providerId="LiveId" clId="{CB2292F0-92ED-46E6-A6DD-1973BBBB9292}" dt="2026-02-07T17:03:20.800" v="170" actId="478"/>
          <ac:grpSpMkLst>
            <pc:docMk/>
            <pc:sldMk cId="3009133394" sldId="263"/>
            <ac:grpSpMk id="13" creationId="{4670EB0D-A869-5F3F-4CD7-03E8D970129F}"/>
          </ac:grpSpMkLst>
        </pc:grpChg>
        <pc:grpChg chg="mod">
          <ac:chgData name="dnyaneshwar chikte" userId="c7257b350310aafb" providerId="LiveId" clId="{CB2292F0-92ED-46E6-A6DD-1973BBBB9292}" dt="2026-02-07T17:00:13.676" v="119" actId="1076"/>
          <ac:grpSpMkLst>
            <pc:docMk/>
            <pc:sldMk cId="3009133394" sldId="263"/>
            <ac:grpSpMk id="15" creationId="{04434349-E673-42C2-FF03-FB2D2796AC1A}"/>
          </ac:grpSpMkLst>
        </pc:grpChg>
        <pc:grpChg chg="mod">
          <ac:chgData name="dnyaneshwar chikte" userId="c7257b350310aafb" providerId="LiveId" clId="{CB2292F0-92ED-46E6-A6DD-1973BBBB9292}" dt="2026-02-07T17:00:46.836" v="148" actId="14100"/>
          <ac:grpSpMkLst>
            <pc:docMk/>
            <pc:sldMk cId="3009133394" sldId="263"/>
            <ac:grpSpMk id="48" creationId="{8EE73ADA-1A54-DFB3-02B3-2903F3C229A1}"/>
          </ac:grpSpMkLst>
        </pc:grpChg>
        <pc:grpChg chg="mod">
          <ac:chgData name="dnyaneshwar chikte" userId="c7257b350310aafb" providerId="LiveId" clId="{CB2292F0-92ED-46E6-A6DD-1973BBBB9292}" dt="2026-02-07T17:01:49.106" v="165" actId="14100"/>
          <ac:grpSpMkLst>
            <pc:docMk/>
            <pc:sldMk cId="3009133394" sldId="263"/>
            <ac:grpSpMk id="49" creationId="{09A0ED5C-4294-9DED-35D1-ADB332624E97}"/>
          </ac:grpSpMkLst>
        </pc:grpChg>
        <pc:picChg chg="add mod">
          <ac:chgData name="dnyaneshwar chikte" userId="c7257b350310aafb" providerId="LiveId" clId="{CB2292F0-92ED-46E6-A6DD-1973BBBB9292}" dt="2026-02-08T09:38:04.620" v="881" actId="1076"/>
          <ac:picMkLst>
            <pc:docMk/>
            <pc:sldMk cId="3009133394" sldId="263"/>
            <ac:picMk id="17" creationId="{19E41764-B490-99AF-0CF0-30109E4D80AA}"/>
          </ac:picMkLst>
        </pc:picChg>
        <pc:picChg chg="add mod">
          <ac:chgData name="dnyaneshwar chikte" userId="c7257b350310aafb" providerId="LiveId" clId="{CB2292F0-92ED-46E6-A6DD-1973BBBB9292}" dt="2026-02-07T17:03:35.925" v="175" actId="1076"/>
          <ac:picMkLst>
            <pc:docMk/>
            <pc:sldMk cId="3009133394" sldId="263"/>
            <ac:picMk id="19" creationId="{0E6373EC-FD84-9B91-9DC4-8AB99FECD96E}"/>
          </ac:picMkLst>
        </pc:picChg>
        <pc:picChg chg="add mod">
          <ac:chgData name="dnyaneshwar chikte" userId="c7257b350310aafb" providerId="LiveId" clId="{CB2292F0-92ED-46E6-A6DD-1973BBBB9292}" dt="2026-02-07T17:29:30.500" v="319" actId="1440"/>
          <ac:picMkLst>
            <pc:docMk/>
            <pc:sldMk cId="3009133394" sldId="263"/>
            <ac:picMk id="25" creationId="{55C271D5-E669-1772-0D22-AADB0BCFAD5E}"/>
          </ac:picMkLst>
        </pc:picChg>
        <pc:picChg chg="add mod">
          <ac:chgData name="dnyaneshwar chikte" userId="c7257b350310aafb" providerId="LiveId" clId="{CB2292F0-92ED-46E6-A6DD-1973BBBB9292}" dt="2026-02-07T17:29:15.363" v="318" actId="1076"/>
          <ac:picMkLst>
            <pc:docMk/>
            <pc:sldMk cId="3009133394" sldId="263"/>
            <ac:picMk id="31" creationId="{B34BDA9D-CA5A-0B7B-BDCC-D4E2B92C7AAF}"/>
          </ac:picMkLst>
        </pc:picChg>
      </pc:sldChg>
      <pc:sldChg chg="addSp delSp modSp mod">
        <pc:chgData name="dnyaneshwar chikte" userId="c7257b350310aafb" providerId="LiveId" clId="{CB2292F0-92ED-46E6-A6DD-1973BBBB9292}" dt="2026-02-07T16:57:33.754" v="93" actId="2085"/>
        <pc:sldMkLst>
          <pc:docMk/>
          <pc:sldMk cId="2115484872" sldId="277"/>
        </pc:sldMkLst>
        <pc:spChg chg="mod">
          <ac:chgData name="dnyaneshwar chikte" userId="c7257b350310aafb" providerId="LiveId" clId="{CB2292F0-92ED-46E6-A6DD-1973BBBB9292}" dt="2026-02-07T16:56:49.239" v="92" actId="1076"/>
          <ac:spMkLst>
            <pc:docMk/>
            <pc:sldMk cId="2115484872" sldId="277"/>
            <ac:spMk id="7" creationId="{2F1E604B-12D5-ACDE-2B60-132E7E5044CE}"/>
          </ac:spMkLst>
        </pc:spChg>
        <pc:spChg chg="add mod">
          <ac:chgData name="dnyaneshwar chikte" userId="c7257b350310aafb" providerId="LiveId" clId="{CB2292F0-92ED-46E6-A6DD-1973BBBB9292}" dt="2026-02-07T16:57:33.754" v="93" actId="2085"/>
          <ac:spMkLst>
            <pc:docMk/>
            <pc:sldMk cId="2115484872" sldId="277"/>
            <ac:spMk id="15" creationId="{0C0CD4DF-08E9-7C4C-37F0-5FFE48C47E9B}"/>
          </ac:spMkLst>
        </pc:spChg>
        <pc:picChg chg="add mod ord">
          <ac:chgData name="dnyaneshwar chikte" userId="c7257b350310aafb" providerId="LiveId" clId="{CB2292F0-92ED-46E6-A6DD-1973BBBB9292}" dt="2026-02-07T16:51:39.508" v="49" actId="1076"/>
          <ac:picMkLst>
            <pc:docMk/>
            <pc:sldMk cId="2115484872" sldId="277"/>
            <ac:picMk id="13" creationId="{803AFC4F-D825-6A02-1D78-4317AFFD4405}"/>
          </ac:picMkLst>
        </pc:picChg>
      </pc:sldChg>
      <pc:sldChg chg="addSp delSp modSp mod modTransition">
        <pc:chgData name="dnyaneshwar chikte" userId="c7257b350310aafb" providerId="LiveId" clId="{CB2292F0-92ED-46E6-A6DD-1973BBBB9292}" dt="2026-02-13T04:59:09.938" v="983"/>
        <pc:sldMkLst>
          <pc:docMk/>
          <pc:sldMk cId="3764405840" sldId="278"/>
        </pc:sldMkLst>
        <pc:spChg chg="mod">
          <ac:chgData name="dnyaneshwar chikte" userId="c7257b350310aafb" providerId="LiveId" clId="{CB2292F0-92ED-46E6-A6DD-1973BBBB9292}" dt="2026-02-07T17:44:02.076" v="443" actId="1076"/>
          <ac:spMkLst>
            <pc:docMk/>
            <pc:sldMk cId="3764405840" sldId="278"/>
            <ac:spMk id="8" creationId="{2520A905-FC1A-79EB-1098-7C048A5D5CD2}"/>
          </ac:spMkLst>
        </pc:spChg>
        <pc:spChg chg="mod">
          <ac:chgData name="dnyaneshwar chikte" userId="c7257b350310aafb" providerId="LiveId" clId="{CB2292F0-92ED-46E6-A6DD-1973BBBB9292}" dt="2026-02-07T17:44:27.489" v="449" actId="1076"/>
          <ac:spMkLst>
            <pc:docMk/>
            <pc:sldMk cId="3764405840" sldId="278"/>
            <ac:spMk id="10" creationId="{C70520DF-3259-21FD-2977-DEA855101947}"/>
          </ac:spMkLst>
        </pc:spChg>
        <pc:spChg chg="mod">
          <ac:chgData name="dnyaneshwar chikte" userId="c7257b350310aafb" providerId="LiveId" clId="{CB2292F0-92ED-46E6-A6DD-1973BBBB9292}" dt="2026-02-07T17:44:16.850" v="447" actId="1076"/>
          <ac:spMkLst>
            <pc:docMk/>
            <pc:sldMk cId="3764405840" sldId="278"/>
            <ac:spMk id="27" creationId="{BEF1830B-F962-605D-5788-18431AC6C789}"/>
          </ac:spMkLst>
        </pc:spChg>
        <pc:spChg chg="add mod">
          <ac:chgData name="dnyaneshwar chikte" userId="c7257b350310aafb" providerId="LiveId" clId="{CB2292F0-92ED-46E6-A6DD-1973BBBB9292}" dt="2026-02-07T18:04:49.341" v="674" actId="20577"/>
          <ac:spMkLst>
            <pc:docMk/>
            <pc:sldMk cId="3764405840" sldId="278"/>
            <ac:spMk id="56" creationId="{AA41B910-07A2-B0AC-DF04-899C7BBFC101}"/>
          </ac:spMkLst>
        </pc:spChg>
        <pc:spChg chg="add mod">
          <ac:chgData name="dnyaneshwar chikte" userId="c7257b350310aafb" providerId="LiveId" clId="{CB2292F0-92ED-46E6-A6DD-1973BBBB9292}" dt="2026-02-08T05:49:14.972" v="808" actId="208"/>
          <ac:spMkLst>
            <pc:docMk/>
            <pc:sldMk cId="3764405840" sldId="278"/>
            <ac:spMk id="57" creationId="{9F252CB8-624E-1DFC-D041-11A9B6315292}"/>
          </ac:spMkLst>
        </pc:spChg>
        <pc:spChg chg="add del mod">
          <ac:chgData name="dnyaneshwar chikte" userId="c7257b350310aafb" providerId="LiveId" clId="{CB2292F0-92ED-46E6-A6DD-1973BBBB9292}" dt="2026-02-08T05:51:25.363" v="811" actId="207"/>
          <ac:spMkLst>
            <pc:docMk/>
            <pc:sldMk cId="3764405840" sldId="278"/>
            <ac:spMk id="59" creationId="{BBDEF2E3-1071-AA0C-FCE2-2B0BC4FA15A4}"/>
          </ac:spMkLst>
        </pc:spChg>
        <pc:spChg chg="add mod">
          <ac:chgData name="dnyaneshwar chikte" userId="c7257b350310aafb" providerId="LiveId" clId="{CB2292F0-92ED-46E6-A6DD-1973BBBB9292}" dt="2026-02-08T05:51:37.935" v="813" actId="207"/>
          <ac:spMkLst>
            <pc:docMk/>
            <pc:sldMk cId="3764405840" sldId="278"/>
            <ac:spMk id="60" creationId="{1323CB2F-D26F-16E6-A63B-749FC39077A8}"/>
          </ac:spMkLst>
        </pc:spChg>
        <pc:spChg chg="add mod">
          <ac:chgData name="dnyaneshwar chikte" userId="c7257b350310aafb" providerId="LiveId" clId="{CB2292F0-92ED-46E6-A6DD-1973BBBB9292}" dt="2026-02-08T05:51:42.044" v="814" actId="207"/>
          <ac:spMkLst>
            <pc:docMk/>
            <pc:sldMk cId="3764405840" sldId="278"/>
            <ac:spMk id="61" creationId="{7630EC10-DF8B-00C6-2E1E-561396708D19}"/>
          </ac:spMkLst>
        </pc:spChg>
        <pc:spChg chg="add mod">
          <ac:chgData name="dnyaneshwar chikte" userId="c7257b350310aafb" providerId="LiveId" clId="{CB2292F0-92ED-46E6-A6DD-1973BBBB9292}" dt="2026-02-08T05:51:34.065" v="812" actId="207"/>
          <ac:spMkLst>
            <pc:docMk/>
            <pc:sldMk cId="3764405840" sldId="278"/>
            <ac:spMk id="62" creationId="{A03545DA-E5E5-76CC-9576-599C39BA804B}"/>
          </ac:spMkLst>
        </pc:spChg>
        <pc:spChg chg="add mod">
          <ac:chgData name="dnyaneshwar chikte" userId="c7257b350310aafb" providerId="LiveId" clId="{CB2292F0-92ED-46E6-A6DD-1973BBBB9292}" dt="2026-02-08T05:51:45.504" v="815" actId="207"/>
          <ac:spMkLst>
            <pc:docMk/>
            <pc:sldMk cId="3764405840" sldId="278"/>
            <ac:spMk id="63" creationId="{E890E8B7-7E44-AA96-4B6B-A96536EBD000}"/>
          </ac:spMkLst>
        </pc:spChg>
        <pc:spChg chg="add mod">
          <ac:chgData name="dnyaneshwar chikte" userId="c7257b350310aafb" providerId="LiveId" clId="{CB2292F0-92ED-46E6-A6DD-1973BBBB9292}" dt="2026-02-08T05:51:49.270" v="816" actId="207"/>
          <ac:spMkLst>
            <pc:docMk/>
            <pc:sldMk cId="3764405840" sldId="278"/>
            <ac:spMk id="1024" creationId="{50FFA9F6-851A-4F9B-0F33-9B6AEAE91C80}"/>
          </ac:spMkLst>
        </pc:spChg>
        <pc:spChg chg="add mod">
          <ac:chgData name="dnyaneshwar chikte" userId="c7257b350310aafb" providerId="LiveId" clId="{CB2292F0-92ED-46E6-A6DD-1973BBBB9292}" dt="2026-02-08T05:48:32.915" v="807" actId="1076"/>
          <ac:spMkLst>
            <pc:docMk/>
            <pc:sldMk cId="3764405840" sldId="278"/>
            <ac:spMk id="1025" creationId="{BE1A2C68-4ECB-2F8C-3C0B-325DC62ED125}"/>
          </ac:spMkLst>
        </pc:spChg>
        <pc:picChg chg="mod">
          <ac:chgData name="dnyaneshwar chikte" userId="c7257b350310aafb" providerId="LiveId" clId="{CB2292F0-92ED-46E6-A6DD-1973BBBB9292}" dt="2026-02-07T17:44:22.960" v="448" actId="14100"/>
          <ac:picMkLst>
            <pc:docMk/>
            <pc:sldMk cId="3764405840" sldId="278"/>
            <ac:picMk id="29" creationId="{E059310D-8E6B-0DB8-070D-F5A82D1FD441}"/>
          </ac:picMkLst>
        </pc:picChg>
        <pc:picChg chg="mod">
          <ac:chgData name="dnyaneshwar chikte" userId="c7257b350310aafb" providerId="LiveId" clId="{CB2292F0-92ED-46E6-A6DD-1973BBBB9292}" dt="2026-02-07T17:43:58.271" v="442" actId="14100"/>
          <ac:picMkLst>
            <pc:docMk/>
            <pc:sldMk cId="3764405840" sldId="278"/>
            <ac:picMk id="32" creationId="{6BF542D0-512F-61AA-BF46-7A63935BDB65}"/>
          </ac:picMkLst>
        </pc:picChg>
        <pc:picChg chg="mod">
          <ac:chgData name="dnyaneshwar chikte" userId="c7257b350310aafb" providerId="LiveId" clId="{CB2292F0-92ED-46E6-A6DD-1973BBBB9292}" dt="2026-02-07T17:44:11.065" v="446" actId="1076"/>
          <ac:picMkLst>
            <pc:docMk/>
            <pc:sldMk cId="3764405840" sldId="278"/>
            <ac:picMk id="35" creationId="{7295FBA4-F289-D633-AB21-DFF90BA97A62}"/>
          </ac:picMkLst>
        </pc:picChg>
        <pc:picChg chg="add mod">
          <ac:chgData name="dnyaneshwar chikte" userId="c7257b350310aafb" providerId="LiveId" clId="{CB2292F0-92ED-46E6-A6DD-1973BBBB9292}" dt="2026-02-07T17:56:07.768" v="581" actId="1076"/>
          <ac:picMkLst>
            <pc:docMk/>
            <pc:sldMk cId="3764405840" sldId="278"/>
            <ac:picMk id="1026" creationId="{05B22D00-3C88-B592-C72D-4774D7503994}"/>
          </ac:picMkLst>
        </pc:picChg>
        <pc:picChg chg="add mod">
          <ac:chgData name="dnyaneshwar chikte" userId="c7257b350310aafb" providerId="LiveId" clId="{CB2292F0-92ED-46E6-A6DD-1973BBBB9292}" dt="2026-02-07T17:56:16.890" v="584" actId="14100"/>
          <ac:picMkLst>
            <pc:docMk/>
            <pc:sldMk cId="3764405840" sldId="278"/>
            <ac:picMk id="1030" creationId="{C4B94210-07A0-2425-4B7A-5457491A4E64}"/>
          </ac:picMkLst>
        </pc:picChg>
        <pc:picChg chg="add mod">
          <ac:chgData name="dnyaneshwar chikte" userId="c7257b350310aafb" providerId="LiveId" clId="{CB2292F0-92ED-46E6-A6DD-1973BBBB9292}" dt="2026-02-07T17:56:26.446" v="586" actId="1076"/>
          <ac:picMkLst>
            <pc:docMk/>
            <pc:sldMk cId="3764405840" sldId="278"/>
            <ac:picMk id="1032" creationId="{B941E1B2-8661-809F-FD61-3383FDCBA9CA}"/>
          </ac:picMkLst>
        </pc:picChg>
        <pc:picChg chg="add mod">
          <ac:chgData name="dnyaneshwar chikte" userId="c7257b350310aafb" providerId="LiveId" clId="{CB2292F0-92ED-46E6-A6DD-1973BBBB9292}" dt="2026-02-07T17:56:49.101" v="591" actId="1076"/>
          <ac:picMkLst>
            <pc:docMk/>
            <pc:sldMk cId="3764405840" sldId="278"/>
            <ac:picMk id="1034" creationId="{F679D784-3C65-5B33-5508-C772E95CD463}"/>
          </ac:picMkLst>
        </pc:picChg>
        <pc:picChg chg="add mod">
          <ac:chgData name="dnyaneshwar chikte" userId="c7257b350310aafb" providerId="LiveId" clId="{CB2292F0-92ED-46E6-A6DD-1973BBBB9292}" dt="2026-02-07T17:56:44.517" v="590" actId="1076"/>
          <ac:picMkLst>
            <pc:docMk/>
            <pc:sldMk cId="3764405840" sldId="278"/>
            <ac:picMk id="1036" creationId="{1893814C-D624-49A7-9AF8-35A851C53573}"/>
          </ac:picMkLst>
        </pc:picChg>
        <pc:picChg chg="add mod">
          <ac:chgData name="dnyaneshwar chikte" userId="c7257b350310aafb" providerId="LiveId" clId="{CB2292F0-92ED-46E6-A6DD-1973BBBB9292}" dt="2026-02-07T17:57:28.539" v="595" actId="1076"/>
          <ac:picMkLst>
            <pc:docMk/>
            <pc:sldMk cId="3764405840" sldId="278"/>
            <ac:picMk id="1038" creationId="{91EAF53D-4CA9-0312-F3A9-3BA44C5167DE}"/>
          </ac:picMkLst>
        </pc:picChg>
        <pc:picChg chg="add mod">
          <ac:chgData name="dnyaneshwar chikte" userId="c7257b350310aafb" providerId="LiveId" clId="{CB2292F0-92ED-46E6-A6DD-1973BBBB9292}" dt="2026-02-08T05:48:24.021" v="806" actId="14100"/>
          <ac:picMkLst>
            <pc:docMk/>
            <pc:sldMk cId="3764405840" sldId="278"/>
            <ac:picMk id="1040" creationId="{24E1FF7F-5C90-65F0-1D62-B8611B1A8495}"/>
          </ac:picMkLst>
        </pc:picChg>
        <pc:cxnChg chg="mod">
          <ac:chgData name="dnyaneshwar chikte" userId="c7257b350310aafb" providerId="LiveId" clId="{CB2292F0-92ED-46E6-A6DD-1973BBBB9292}" dt="2026-02-07T18:04:02.926" v="668" actId="1076"/>
          <ac:cxnSpMkLst>
            <pc:docMk/>
            <pc:sldMk cId="3764405840" sldId="278"/>
            <ac:cxnSpMk id="50" creationId="{1570CB85-9A09-8DDC-4BFE-C398C2DB782C}"/>
          </ac:cxnSpMkLst>
        </pc:cxnChg>
        <pc:cxnChg chg="mod">
          <ac:chgData name="dnyaneshwar chikte" userId="c7257b350310aafb" providerId="LiveId" clId="{CB2292F0-92ED-46E6-A6DD-1973BBBB9292}" dt="2026-02-07T18:04:08.512" v="669" actId="1076"/>
          <ac:cxnSpMkLst>
            <pc:docMk/>
            <pc:sldMk cId="3764405840" sldId="278"/>
            <ac:cxnSpMk id="52" creationId="{A51780C9-A6EA-C4AC-16D7-E40A2C28F8DB}"/>
          </ac:cxnSpMkLst>
        </pc:cxnChg>
      </pc:sldChg>
      <pc:sldChg chg="modTransition">
        <pc:chgData name="dnyaneshwar chikte" userId="c7257b350310aafb" providerId="LiveId" clId="{CB2292F0-92ED-46E6-A6DD-1973BBBB9292}" dt="2026-02-13T04:59:21.738" v="985"/>
        <pc:sldMkLst>
          <pc:docMk/>
          <pc:sldMk cId="328526394" sldId="281"/>
        </pc:sldMkLst>
      </pc:sldChg>
      <pc:sldChg chg="addSp delSp modSp mod">
        <pc:chgData name="dnyaneshwar chikte" userId="c7257b350310aafb" providerId="LiveId" clId="{CB2292F0-92ED-46E6-A6DD-1973BBBB9292}" dt="2026-02-08T05:47:33.635" v="804" actId="1076"/>
        <pc:sldMkLst>
          <pc:docMk/>
          <pc:sldMk cId="2952584201" sldId="282"/>
        </pc:sldMkLst>
        <pc:picChg chg="add mod">
          <ac:chgData name="dnyaneshwar chikte" userId="c7257b350310aafb" providerId="LiveId" clId="{CB2292F0-92ED-46E6-A6DD-1973BBBB9292}" dt="2026-02-08T05:37:06.056" v="758" actId="1076"/>
          <ac:picMkLst>
            <pc:docMk/>
            <pc:sldMk cId="2952584201" sldId="282"/>
            <ac:picMk id="5" creationId="{AFAE1818-DFF8-AFF1-52C7-1F134CF121B2}"/>
          </ac:picMkLst>
        </pc:picChg>
        <pc:picChg chg="add mod">
          <ac:chgData name="dnyaneshwar chikte" userId="c7257b350310aafb" providerId="LiveId" clId="{CB2292F0-92ED-46E6-A6DD-1973BBBB9292}" dt="2026-02-08T05:39:09.567" v="765" actId="1076"/>
          <ac:picMkLst>
            <pc:docMk/>
            <pc:sldMk cId="2952584201" sldId="282"/>
            <ac:picMk id="12" creationId="{4D470A1D-428E-072B-07D4-CED998141719}"/>
          </ac:picMkLst>
        </pc:picChg>
        <pc:picChg chg="add mod modCrop">
          <ac:chgData name="dnyaneshwar chikte" userId="c7257b350310aafb" providerId="LiveId" clId="{CB2292F0-92ED-46E6-A6DD-1973BBBB9292}" dt="2026-02-08T05:43:15.746" v="783" actId="1076"/>
          <ac:picMkLst>
            <pc:docMk/>
            <pc:sldMk cId="2952584201" sldId="282"/>
            <ac:picMk id="20" creationId="{0E55CC86-5CA0-2045-F183-FD497EA8E82D}"/>
          </ac:picMkLst>
        </pc:picChg>
        <pc:picChg chg="add mod">
          <ac:chgData name="dnyaneshwar chikte" userId="c7257b350310aafb" providerId="LiveId" clId="{CB2292F0-92ED-46E6-A6DD-1973BBBB9292}" dt="2026-02-08T05:47:33.635" v="804" actId="1076"/>
          <ac:picMkLst>
            <pc:docMk/>
            <pc:sldMk cId="2952584201" sldId="282"/>
            <ac:picMk id="25" creationId="{33FDCB23-E94A-4703-193F-E73B73CC8959}"/>
          </ac:picMkLst>
        </pc:picChg>
      </pc:sldChg>
      <pc:sldChg chg="modSp mod">
        <pc:chgData name="dnyaneshwar chikte" userId="c7257b350310aafb" providerId="LiveId" clId="{CB2292F0-92ED-46E6-A6DD-1973BBBB9292}" dt="2026-02-07T16:47:43.144" v="25"/>
        <pc:sldMkLst>
          <pc:docMk/>
          <pc:sldMk cId="1635342371" sldId="285"/>
        </pc:sldMkLst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7" creationId="{6F80D0C8-83C8-34E1-8C69-114DE2824A50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17" creationId="{CD1AE653-6650-BECC-9548-2BE815B269AE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25" creationId="{9C450C3B-198E-2F11-B744-A2C58DD010F0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35" creationId="{09479399-83E8-2DB1-55BC-B38C11DDA0E3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36" creationId="{A5DA3D8B-B5DD-7653-F378-8E24EC7A7EDA}"/>
          </ac:spMkLst>
        </pc:spChg>
        <pc:spChg chg="mod">
          <ac:chgData name="dnyaneshwar chikte" userId="c7257b350310aafb" providerId="LiveId" clId="{CB2292F0-92ED-46E6-A6DD-1973BBBB9292}" dt="2026-02-07T16:47:03.308" v="17" actId="20577"/>
          <ac:spMkLst>
            <pc:docMk/>
            <pc:sldMk cId="1635342371" sldId="285"/>
            <ac:spMk id="57" creationId="{0AB801A3-092E-AA3C-1325-8D3A29F9A278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58" creationId="{B9857297-281F-4E28-6CA1-D4F6EE50AFA1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61" creationId="{DDD12D05-AB43-5D57-4A54-2E4382BE7029}"/>
          </ac:spMkLst>
        </pc:spChg>
        <pc:spChg chg="mod">
          <ac:chgData name="dnyaneshwar chikte" userId="c7257b350310aafb" providerId="LiveId" clId="{CB2292F0-92ED-46E6-A6DD-1973BBBB9292}" dt="2026-02-07T16:47:24.524" v="22"/>
          <ac:spMkLst>
            <pc:docMk/>
            <pc:sldMk cId="1635342371" sldId="285"/>
            <ac:spMk id="63" creationId="{8EBC4D73-38E9-30E6-95AB-F83325732C60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259" creationId="{3F4BAC24-ED77-36E4-A157-80391A5CA286}"/>
          </ac:spMkLst>
        </pc:spChg>
        <pc:spChg chg="mod">
          <ac:chgData name="dnyaneshwar chikte" userId="c7257b350310aafb" providerId="LiveId" clId="{CB2292F0-92ED-46E6-A6DD-1973BBBB9292}" dt="2026-02-07T16:47:43.144" v="25"/>
          <ac:spMkLst>
            <pc:docMk/>
            <pc:sldMk cId="1635342371" sldId="285"/>
            <ac:spMk id="261" creationId="{91ACEE76-CC5B-17B2-5C4C-3568837A70AE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262" creationId="{1B5301FD-63F9-66AE-EFC4-70A1A5F54CF1}"/>
          </ac:spMkLst>
        </pc:spChg>
        <pc:spChg chg="mod">
          <ac:chgData name="dnyaneshwar chikte" userId="c7257b350310aafb" providerId="LiveId" clId="{CB2292F0-92ED-46E6-A6DD-1973BBBB9292}" dt="2026-02-07T16:47:43.131" v="24"/>
          <ac:spMkLst>
            <pc:docMk/>
            <pc:sldMk cId="1635342371" sldId="285"/>
            <ac:spMk id="271" creationId="{3AD084F1-FF05-8B2E-C4EB-73C914FCF854}"/>
          </ac:spMkLst>
        </pc:spChg>
        <pc:grpChg chg="mod">
          <ac:chgData name="dnyaneshwar chikte" userId="c7257b350310aafb" providerId="LiveId" clId="{CB2292F0-92ED-46E6-A6DD-1973BBBB9292}" dt="2026-02-07T16:45:55.998" v="5" actId="1076"/>
          <ac:grpSpMkLst>
            <pc:docMk/>
            <pc:sldMk cId="1635342371" sldId="285"/>
            <ac:grpSpMk id="272" creationId="{5A0F0C55-C4ED-73D3-F786-5FA02ACE6D68}"/>
          </ac:grpSpMkLst>
        </pc:grpChg>
      </pc:sldChg>
      <pc:sldChg chg="addSp modSp mod">
        <pc:chgData name="dnyaneshwar chikte" userId="c7257b350310aafb" providerId="LiveId" clId="{CB2292F0-92ED-46E6-A6DD-1973BBBB9292}" dt="2026-02-14T09:30:35.445" v="999" actId="1076"/>
        <pc:sldMkLst>
          <pc:docMk/>
          <pc:sldMk cId="306369453" sldId="288"/>
        </pc:sldMkLst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3" creationId="{1D788107-B3A1-7F7D-432E-A4048656C530}"/>
          </ac:spMkLst>
        </pc:spChg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5" creationId="{F3AA0C9B-B378-AB3E-52B3-2DF338D8B0B5}"/>
          </ac:spMkLst>
        </pc:spChg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6" creationId="{5EFBE0B7-6FC9-AEAD-9981-E33461699CF8}"/>
          </ac:spMkLst>
        </pc:spChg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7" creationId="{87F93F3D-FC83-53FE-2AEE-9566DD5242D6}"/>
          </ac:spMkLst>
        </pc:spChg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8" creationId="{430A3EE3-5A8A-BFF9-D978-247718EB408E}"/>
          </ac:spMkLst>
        </pc:spChg>
        <pc:spChg chg="mod">
          <ac:chgData name="dnyaneshwar chikte" userId="c7257b350310aafb" providerId="LiveId" clId="{CB2292F0-92ED-46E6-A6DD-1973BBBB9292}" dt="2026-02-08T09:42:40.509" v="957"/>
          <ac:spMkLst>
            <pc:docMk/>
            <pc:sldMk cId="306369453" sldId="288"/>
            <ac:spMk id="9" creationId="{A77687DA-23EE-879D-DD4F-FCD610ADC41A}"/>
          </ac:spMkLst>
        </pc:spChg>
        <pc:grpChg chg="mod">
          <ac:chgData name="dnyaneshwar chikte" userId="c7257b350310aafb" providerId="LiveId" clId="{CB2292F0-92ED-46E6-A6DD-1973BBBB9292}" dt="2026-02-08T09:42:40.509" v="957"/>
          <ac:grpSpMkLst>
            <pc:docMk/>
            <pc:sldMk cId="306369453" sldId="288"/>
            <ac:grpSpMk id="14" creationId="{C201B849-0B51-4A54-09A7-A7F17BA2BA49}"/>
          </ac:grpSpMkLst>
        </pc:grpChg>
        <pc:grpChg chg="mod">
          <ac:chgData name="dnyaneshwar chikte" userId="c7257b350310aafb" providerId="LiveId" clId="{CB2292F0-92ED-46E6-A6DD-1973BBBB9292}" dt="2026-02-08T09:42:40.509" v="957"/>
          <ac:grpSpMkLst>
            <pc:docMk/>
            <pc:sldMk cId="306369453" sldId="288"/>
            <ac:grpSpMk id="15" creationId="{660E05AD-BA99-94A1-3C7A-15C10A72B22C}"/>
          </ac:grpSpMkLst>
        </pc:grpChg>
        <pc:grpChg chg="mod">
          <ac:chgData name="dnyaneshwar chikte" userId="c7257b350310aafb" providerId="LiveId" clId="{CB2292F0-92ED-46E6-A6DD-1973BBBB9292}" dt="2026-02-08T09:42:40.509" v="957"/>
          <ac:grpSpMkLst>
            <pc:docMk/>
            <pc:sldMk cId="306369453" sldId="288"/>
            <ac:grpSpMk id="16" creationId="{DC4C51AD-861B-F0A7-9A34-F890EFD7A498}"/>
          </ac:grpSpMkLst>
        </pc:grpChg>
        <pc:graphicFrameChg chg="mod modGraphic">
          <ac:chgData name="dnyaneshwar chikte" userId="c7257b350310aafb" providerId="LiveId" clId="{CB2292F0-92ED-46E6-A6DD-1973BBBB9292}" dt="2026-02-08T09:41:02.931" v="950" actId="20577"/>
          <ac:graphicFrameMkLst>
            <pc:docMk/>
            <pc:sldMk cId="306369453" sldId="288"/>
            <ac:graphicFrameMk id="4" creationId="{E70FD0F6-17FE-ABF1-7D8E-4A204CDDEEB6}"/>
          </ac:graphicFrameMkLst>
        </pc:graphicFrameChg>
        <pc:picChg chg="add mod">
          <ac:chgData name="dnyaneshwar chikte" userId="c7257b350310aafb" providerId="LiveId" clId="{CB2292F0-92ED-46E6-A6DD-1973BBBB9292}" dt="2026-02-08T09:38:56.674" v="901" actId="1076"/>
          <ac:picMkLst>
            <pc:docMk/>
            <pc:sldMk cId="306369453" sldId="288"/>
            <ac:picMk id="17" creationId="{EAF69993-EA18-9235-B21A-FCC3C4BC656F}"/>
          </ac:picMkLst>
        </pc:picChg>
        <pc:picChg chg="add mod">
          <ac:chgData name="dnyaneshwar chikte" userId="c7257b350310aafb" providerId="LiveId" clId="{CB2292F0-92ED-46E6-A6DD-1973BBBB9292}" dt="2026-02-14T09:30:35.445" v="999" actId="1076"/>
          <ac:picMkLst>
            <pc:docMk/>
            <pc:sldMk cId="306369453" sldId="288"/>
            <ac:picMk id="18" creationId="{3F77CB24-EAE5-AF86-B21E-F41197552DFC}"/>
          </ac:picMkLst>
        </pc:picChg>
        <pc:picChg chg="add mod">
          <ac:chgData name="dnyaneshwar chikte" userId="c7257b350310aafb" providerId="LiveId" clId="{CB2292F0-92ED-46E6-A6DD-1973BBBB9292}" dt="2026-02-07T18:50:27.272" v="753" actId="1076"/>
          <ac:picMkLst>
            <pc:docMk/>
            <pc:sldMk cId="306369453" sldId="288"/>
            <ac:picMk id="19" creationId="{6AFD085B-F194-8352-5F38-CC350B520118}"/>
          </ac:picMkLst>
        </pc:picChg>
      </pc:sldChg>
      <pc:sldChg chg="addSp delSp modSp mod">
        <pc:chgData name="dnyaneshwar chikte" userId="c7257b350310aafb" providerId="LiveId" clId="{CB2292F0-92ED-46E6-A6DD-1973BBBB9292}" dt="2026-02-07T18:45:01.847" v="734" actId="21"/>
        <pc:sldMkLst>
          <pc:docMk/>
          <pc:sldMk cId="797713180" sldId="289"/>
        </pc:sldMkLst>
        <pc:spChg chg="add mod">
          <ac:chgData name="dnyaneshwar chikte" userId="c7257b350310aafb" providerId="LiveId" clId="{CB2292F0-92ED-46E6-A6DD-1973BBBB9292}" dt="2026-02-07T18:43:36.087" v="708" actId="1076"/>
          <ac:spMkLst>
            <pc:docMk/>
            <pc:sldMk cId="797713180" sldId="289"/>
            <ac:spMk id="16" creationId="{307BA2CA-D412-622E-5B5D-0D86F757554B}"/>
          </ac:spMkLst>
        </pc:spChg>
        <pc:spChg chg="add mod">
          <ac:chgData name="dnyaneshwar chikte" userId="c7257b350310aafb" providerId="LiveId" clId="{CB2292F0-92ED-46E6-A6DD-1973BBBB9292}" dt="2026-02-07T18:44:28.789" v="726" actId="20577"/>
          <ac:spMkLst>
            <pc:docMk/>
            <pc:sldMk cId="797713180" sldId="289"/>
            <ac:spMk id="17" creationId="{ADF6B5E9-3DC6-DFC7-7C37-B40284C65933}"/>
          </ac:spMkLst>
        </pc:spChg>
        <pc:spChg chg="add mod">
          <ac:chgData name="dnyaneshwar chikte" userId="c7257b350310aafb" providerId="LiveId" clId="{CB2292F0-92ED-46E6-A6DD-1973BBBB9292}" dt="2026-02-07T18:44:07.413" v="719" actId="1076"/>
          <ac:spMkLst>
            <pc:docMk/>
            <pc:sldMk cId="797713180" sldId="289"/>
            <ac:spMk id="18" creationId="{E3136045-7E4F-0DE5-85FC-93C4F99C27F4}"/>
          </ac:spMkLst>
        </pc:spChg>
        <pc:spChg chg="add mod">
          <ac:chgData name="dnyaneshwar chikte" userId="c7257b350310aafb" providerId="LiveId" clId="{CB2292F0-92ED-46E6-A6DD-1973BBBB9292}" dt="2026-02-07T18:44:40.187" v="732" actId="20577"/>
          <ac:spMkLst>
            <pc:docMk/>
            <pc:sldMk cId="797713180" sldId="289"/>
            <ac:spMk id="20" creationId="{2D20444D-A5BF-396D-F23D-AD68D876F9C2}"/>
          </ac:spMkLst>
        </pc:spChg>
        <pc:picChg chg="add mod modCrop">
          <ac:chgData name="dnyaneshwar chikte" userId="c7257b350310aafb" providerId="LiveId" clId="{CB2292F0-92ED-46E6-A6DD-1973BBBB9292}" dt="2026-02-07T18:44:03.683" v="718" actId="1076"/>
          <ac:picMkLst>
            <pc:docMk/>
            <pc:sldMk cId="797713180" sldId="289"/>
            <ac:picMk id="7" creationId="{126061A6-FC5E-A659-8C9B-44491F4F36E8}"/>
          </ac:picMkLst>
        </pc:picChg>
        <pc:cxnChg chg="add mod">
          <ac:chgData name="dnyaneshwar chikte" userId="c7257b350310aafb" providerId="LiveId" clId="{CB2292F0-92ED-46E6-A6DD-1973BBBB9292}" dt="2026-02-07T18:42:39.212" v="702" actId="1076"/>
          <ac:cxnSpMkLst>
            <pc:docMk/>
            <pc:sldMk cId="797713180" sldId="289"/>
            <ac:cxnSpMk id="9" creationId="{7618270B-FC1E-FF5F-F081-0B8172D57119}"/>
          </ac:cxnSpMkLst>
        </pc:cxnChg>
        <pc:cxnChg chg="add">
          <ac:chgData name="dnyaneshwar chikte" userId="c7257b350310aafb" providerId="LiveId" clId="{CB2292F0-92ED-46E6-A6DD-1973BBBB9292}" dt="2026-02-07T18:42:30.461" v="701" actId="11529"/>
          <ac:cxnSpMkLst>
            <pc:docMk/>
            <pc:sldMk cId="797713180" sldId="289"/>
            <ac:cxnSpMk id="11" creationId="{9927671F-56B1-F49B-C14B-06E310629C2B}"/>
          </ac:cxnSpMkLst>
        </pc:cxnChg>
        <pc:cxnChg chg="add">
          <ac:chgData name="dnyaneshwar chikte" userId="c7257b350310aafb" providerId="LiveId" clId="{CB2292F0-92ED-46E6-A6DD-1973BBBB9292}" dt="2026-02-07T18:43:01.005" v="703" actId="11529"/>
          <ac:cxnSpMkLst>
            <pc:docMk/>
            <pc:sldMk cId="797713180" sldId="289"/>
            <ac:cxnSpMk id="13" creationId="{192D6C45-5EAB-D34F-8CD8-25D6DE52DCD8}"/>
          </ac:cxnSpMkLst>
        </pc:cxnChg>
        <pc:cxnChg chg="add">
          <ac:chgData name="dnyaneshwar chikte" userId="c7257b350310aafb" providerId="LiveId" clId="{CB2292F0-92ED-46E6-A6DD-1973BBBB9292}" dt="2026-02-07T18:43:16.149" v="704" actId="11529"/>
          <ac:cxnSpMkLst>
            <pc:docMk/>
            <pc:sldMk cId="797713180" sldId="289"/>
            <ac:cxnSpMk id="15" creationId="{CAEE9977-E0BE-7357-FF75-A04ED7AF4489}"/>
          </ac:cxnSpMkLst>
        </pc:cxnChg>
      </pc:sldChg>
      <pc:sldChg chg="addSp delSp modSp mod modTransition">
        <pc:chgData name="dnyaneshwar chikte" userId="c7257b350310aafb" providerId="LiveId" clId="{CB2292F0-92ED-46E6-A6DD-1973BBBB9292}" dt="2026-02-13T04:58:45.776" v="982"/>
        <pc:sldMkLst>
          <pc:docMk/>
          <pc:sldMk cId="3820984133" sldId="290"/>
        </pc:sldMkLst>
        <pc:graphicFrameChg chg="mod modGraphic">
          <ac:chgData name="dnyaneshwar chikte" userId="c7257b350310aafb" providerId="LiveId" clId="{CB2292F0-92ED-46E6-A6DD-1973BBBB9292}" dt="2026-02-08T06:42:15.579" v="849" actId="1076"/>
          <ac:graphicFrameMkLst>
            <pc:docMk/>
            <pc:sldMk cId="3820984133" sldId="290"/>
            <ac:graphicFrameMk id="26" creationId="{966481BC-8281-2C6E-7BAD-7608060DBC4E}"/>
          </ac:graphicFrameMkLst>
        </pc:graphicFrameChg>
        <pc:picChg chg="add mod modCrop">
          <ac:chgData name="dnyaneshwar chikte" userId="c7257b350310aafb" providerId="LiveId" clId="{CB2292F0-92ED-46E6-A6DD-1973BBBB9292}" dt="2026-02-08T06:36:05.879" v="839" actId="1076"/>
          <ac:picMkLst>
            <pc:docMk/>
            <pc:sldMk cId="3820984133" sldId="290"/>
            <ac:picMk id="4" creationId="{49848A84-D569-BB1C-291B-12964D87AB51}"/>
          </ac:picMkLst>
        </pc:picChg>
        <pc:picChg chg="add mod">
          <ac:chgData name="dnyaneshwar chikte" userId="c7257b350310aafb" providerId="LiveId" clId="{CB2292F0-92ED-46E6-A6DD-1973BBBB9292}" dt="2026-02-08T06:39:13.376" v="844" actId="1076"/>
          <ac:picMkLst>
            <pc:docMk/>
            <pc:sldMk cId="3820984133" sldId="290"/>
            <ac:picMk id="8" creationId="{957A904E-A37F-A83E-9101-3E3E5B37E0D4}"/>
          </ac:picMkLst>
        </pc:picChg>
        <pc:picChg chg="mod">
          <ac:chgData name="dnyaneshwar chikte" userId="c7257b350310aafb" providerId="LiveId" clId="{CB2292F0-92ED-46E6-A6DD-1973BBBB9292}" dt="2026-02-08T06:43:05.066" v="851" actId="1076"/>
          <ac:picMkLst>
            <pc:docMk/>
            <pc:sldMk cId="3820984133" sldId="290"/>
            <ac:picMk id="21" creationId="{CE810198-D609-793B-8C17-CEBB30831DB1}"/>
          </ac:picMkLst>
        </pc:picChg>
        <pc:picChg chg="mod">
          <ac:chgData name="dnyaneshwar chikte" userId="c7257b350310aafb" providerId="LiveId" clId="{CB2292F0-92ED-46E6-A6DD-1973BBBB9292}" dt="2026-02-08T06:42:32.650" v="850" actId="1076"/>
          <ac:picMkLst>
            <pc:docMk/>
            <pc:sldMk cId="3820984133" sldId="290"/>
            <ac:picMk id="23" creationId="{476BC7C8-5D1D-2950-F836-FB58E5320597}"/>
          </ac:picMkLst>
        </pc:picChg>
      </pc:sldChg>
      <pc:sldChg chg="addSp delSp modSp mod">
        <pc:chgData name="dnyaneshwar chikte" userId="c7257b350310aafb" providerId="LiveId" clId="{CB2292F0-92ED-46E6-A6DD-1973BBBB9292}" dt="2026-02-08T05:55:07.417" v="827" actId="1076"/>
        <pc:sldMkLst>
          <pc:docMk/>
          <pc:sldMk cId="3771153311" sldId="291"/>
        </pc:sldMkLst>
        <pc:spChg chg="mod">
          <ac:chgData name="dnyaneshwar chikte" userId="c7257b350310aafb" providerId="LiveId" clId="{CB2292F0-92ED-46E6-A6DD-1973BBBB9292}" dt="2026-02-08T05:54:29.742" v="825" actId="6549"/>
          <ac:spMkLst>
            <pc:docMk/>
            <pc:sldMk cId="3771153311" sldId="291"/>
            <ac:spMk id="3" creationId="{138221CD-A199-5E37-06E7-FFC6CDAAD56C}"/>
          </ac:spMkLst>
        </pc:spChg>
        <pc:picChg chg="add mod modCrop">
          <ac:chgData name="dnyaneshwar chikte" userId="c7257b350310aafb" providerId="LiveId" clId="{CB2292F0-92ED-46E6-A6DD-1973BBBB9292}" dt="2026-02-08T05:55:07.417" v="827" actId="1076"/>
          <ac:picMkLst>
            <pc:docMk/>
            <pc:sldMk cId="3771153311" sldId="291"/>
            <ac:picMk id="4" creationId="{FCEF59B2-ED7B-C086-394A-1AD2DDF0839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929A6DC-B367-28E0-7428-54B20F039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85D26A00-5187-365A-A052-1494FDEB8D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734AEEA7-AB52-2AAE-822D-5AA44837BD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65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D56D297-AAEA-3A7B-8DD8-63F90FEA6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F2C60221-833B-03A6-9A85-155C1C1A8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91CD7D18-30BF-66B9-16FE-3E743CE87C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36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151880CA-7D91-EB2D-F062-3417EA502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F844D651-0E22-11B7-3E49-93D0C466D1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B572D276-D162-44D3-1311-94BF994A7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091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F43CDD6-4336-1DF1-F99F-2B07D4C09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BDEE244C-5170-C17A-F5CF-6B51761A2A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4FAD918F-EAB3-8C07-48A6-0667672175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75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3858C15A-21E5-D0B4-5C72-89C04CF61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0249CF2E-B3CE-50FC-0E58-1811FDF49B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6B717691-3C24-0380-C63D-D036EE324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135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225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4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109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4665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5161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96240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72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223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85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028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62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68DB97-BE7C-D925-30FD-9C50B3816BC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77440" y="428"/>
            <a:ext cx="12346881" cy="694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379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AC8B568-3D3C-3E86-5500-B520D98306F0}"/>
              </a:ext>
            </a:extLst>
          </p:cNvPr>
          <p:cNvGrpSpPr/>
          <p:nvPr userDrawn="1"/>
        </p:nvGrpSpPr>
        <p:grpSpPr>
          <a:xfrm>
            <a:off x="0" y="6651168"/>
            <a:ext cx="12670971" cy="435429"/>
            <a:chOff x="0" y="6651168"/>
            <a:chExt cx="12670971" cy="435429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5555CE-25B3-CABF-D580-C0F88491BEFE}"/>
                </a:ext>
              </a:extLst>
            </p:cNvPr>
            <p:cNvSpPr/>
            <p:nvPr userDrawn="1"/>
          </p:nvSpPr>
          <p:spPr>
            <a:xfrm flipH="1" flipV="1">
              <a:off x="5519057" y="6651712"/>
              <a:ext cx="7151914" cy="434885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-2284" t="-135494" r="1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72DB9-8AEB-605A-8F56-BC9A0CE87D27}"/>
                </a:ext>
              </a:extLst>
            </p:cNvPr>
            <p:cNvSpPr/>
            <p:nvPr userDrawn="1"/>
          </p:nvSpPr>
          <p:spPr>
            <a:xfrm>
              <a:off x="0" y="6651168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17CC75-0266-7826-42A2-A3B90927FA5D}"/>
              </a:ext>
            </a:extLst>
          </p:cNvPr>
          <p:cNvGrpSpPr/>
          <p:nvPr userDrawn="1"/>
        </p:nvGrpSpPr>
        <p:grpSpPr>
          <a:xfrm>
            <a:off x="-622201" y="-10886"/>
            <a:ext cx="12901287" cy="404184"/>
            <a:chOff x="-622201" y="-10886"/>
            <a:chExt cx="12901287" cy="404184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F4394B1-42DA-2076-40EA-F5DB6481935B}"/>
                </a:ext>
              </a:extLst>
            </p:cNvPr>
            <p:cNvSpPr/>
            <p:nvPr userDrawn="1"/>
          </p:nvSpPr>
          <p:spPr>
            <a:xfrm>
              <a:off x="-622201" y="-1"/>
              <a:ext cx="7315200" cy="393299"/>
            </a:xfrm>
            <a:custGeom>
              <a:avLst/>
              <a:gdLst/>
              <a:ahLst/>
              <a:cxnLst/>
              <a:rect l="l" t="t" r="r" b="b"/>
              <a:pathLst>
                <a:path w="7315200" h="1024128">
                  <a:moveTo>
                    <a:pt x="0" y="0"/>
                  </a:moveTo>
                  <a:lnTo>
                    <a:pt x="7315200" y="0"/>
                  </a:lnTo>
                  <a:lnTo>
                    <a:pt x="7315200" y="1024128"/>
                  </a:lnTo>
                  <a:lnTo>
                    <a:pt x="0" y="10241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t="-160394"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55157E1-0A45-B6AC-0EBB-7A01A63B633F}"/>
                </a:ext>
              </a:extLst>
            </p:cNvPr>
            <p:cNvSpPr/>
            <p:nvPr userDrawn="1"/>
          </p:nvSpPr>
          <p:spPr>
            <a:xfrm>
              <a:off x="6651171" y="-10886"/>
              <a:ext cx="5627915" cy="402771"/>
            </a:xfrm>
            <a:prstGeom prst="rect">
              <a:avLst/>
            </a:prstGeom>
            <a:solidFill>
              <a:srgbClr val="5B000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3698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1" r:id="rId2"/>
    <p:sldLayoutId id="214748368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okeshsawankar18-cyber/WARVIDS-.git" TargetMode="External"/><Relationship Id="rId4" Type="http://schemas.openxmlformats.org/officeDocument/2006/relationships/hyperlink" Target="http://major.io/2014/08/08/use-gist-gem-github-enterprise-github-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hyperlink" Target="https://pixabay.com/en/attention-warning-exclamation-mark-148478/" TargetMode="External"/><Relationship Id="rId17" Type="http://schemas.openxmlformats.org/officeDocument/2006/relationships/hyperlink" Target="https://www.alamy.com/stock-photo/stress-dashboard.html?imgt=8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5.jpg"/><Relationship Id="rId20" Type="http://schemas.openxmlformats.org/officeDocument/2006/relationships/hyperlink" Target="https://freepngimg.com/svg/141410-low-poly-female-hea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hyperlink" Target="https://svgsilh.com/image/32023.html" TargetMode="External"/><Relationship Id="rId10" Type="http://schemas.openxmlformats.org/officeDocument/2006/relationships/image" Target="../media/image21.svg"/><Relationship Id="rId19" Type="http://schemas.openxmlformats.org/officeDocument/2006/relationships/image" Target="../media/image27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8.jpeg"/><Relationship Id="rId18" Type="http://schemas.openxmlformats.org/officeDocument/2006/relationships/hyperlink" Target="https://www.geograph.org.uk/photo/3639612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svg"/><Relationship Id="rId17" Type="http://schemas.openxmlformats.org/officeDocument/2006/relationships/image" Target="../media/image41.jpg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www.youtube.com/watch?v=PkwCV2xp_UA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jpg"/><Relationship Id="rId10" Type="http://schemas.openxmlformats.org/officeDocument/2006/relationships/image" Target="../media/image35.png"/><Relationship Id="rId4" Type="http://schemas.openxmlformats.org/officeDocument/2006/relationships/image" Target="../media/image30.svg"/><Relationship Id="rId9" Type="http://schemas.microsoft.com/office/2017/06/relationships/model3d" Target="../media/model3d1.glb"/><Relationship Id="rId1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adricottero.com/2017/08/dji-goggles-ora-con-la-testa-si-possono.html" TargetMode="External"/><Relationship Id="rId13" Type="http://schemas.openxmlformats.org/officeDocument/2006/relationships/image" Target="../media/image49.jpeg"/><Relationship Id="rId3" Type="http://schemas.openxmlformats.org/officeDocument/2006/relationships/image" Target="../media/image42.jpg"/><Relationship Id="rId7" Type="http://schemas.openxmlformats.org/officeDocument/2006/relationships/image" Target="../media/image44.jpg"/><Relationship Id="rId12" Type="http://schemas.openxmlformats.org/officeDocument/2006/relationships/image" Target="../media/image4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wikibit.it/w/cosa-significa-wardriving-2905/" TargetMode="External"/><Relationship Id="rId11" Type="http://schemas.openxmlformats.org/officeDocument/2006/relationships/image" Target="../media/image47.jpeg"/><Relationship Id="rId5" Type="http://schemas.openxmlformats.org/officeDocument/2006/relationships/image" Target="../media/image43.jp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4" Type="http://schemas.openxmlformats.org/officeDocument/2006/relationships/hyperlink" Target="https://ressources.labomedia.org/microcontroleurs_generalites" TargetMode="External"/><Relationship Id="rId9" Type="http://schemas.openxmlformats.org/officeDocument/2006/relationships/image" Target="../media/image45.jpe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23A3F-BF7F-A63E-DFF9-0FA766AE6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3">
            <a:extLst>
              <a:ext uri="{FF2B5EF4-FFF2-40B4-BE49-F238E27FC236}">
                <a16:creationId xmlns:a16="http://schemas.microsoft.com/office/drawing/2014/main" id="{9C9EC1E8-50F0-594B-D72F-7FE53C0D511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6">
            <a:extLst>
              <a:ext uri="{FF2B5EF4-FFF2-40B4-BE49-F238E27FC236}">
                <a16:creationId xmlns:a16="http://schemas.microsoft.com/office/drawing/2014/main" id="{157C48A1-958B-BDC8-8917-A1E7E9F32B25}"/>
              </a:ext>
            </a:extLst>
          </p:cNvPr>
          <p:cNvSpPr/>
          <p:nvPr/>
        </p:nvSpPr>
        <p:spPr>
          <a:xfrm>
            <a:off x="2705101" y="38101"/>
            <a:ext cx="6781799" cy="6781799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729495-97AF-FD52-3AB0-5D2450DBA74B}"/>
              </a:ext>
            </a:extLst>
          </p:cNvPr>
          <p:cNvSpPr txBox="1">
            <a:spLocks/>
          </p:cNvSpPr>
          <p:nvPr/>
        </p:nvSpPr>
        <p:spPr>
          <a:xfrm>
            <a:off x="2362200" y="1905341"/>
            <a:ext cx="7467600" cy="243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VOIS Innovation </a:t>
            </a:r>
          </a:p>
          <a:p>
            <a:pPr algn="ctr"/>
            <a:r>
              <a:rPr lang="en-US" sz="6600" b="1">
                <a:solidFill>
                  <a:schemeClr val="bg1"/>
                </a:solidFill>
                <a:latin typeface="Vodafone Rg" panose="020B0606080202020204" pitchFamily="34" charset="0"/>
                <a:cs typeface="Calibri" panose="020F0502020204030204" pitchFamily="34" charset="0"/>
              </a:rPr>
              <a:t>Marathon 2.0 </a:t>
            </a:r>
            <a:endParaRPr lang="en-IN">
              <a:solidFill>
                <a:schemeClr val="bg1"/>
              </a:solidFill>
              <a:latin typeface="Vodafone Rg" panose="020B060608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Freeform 2">
            <a:extLst>
              <a:ext uri="{FF2B5EF4-FFF2-40B4-BE49-F238E27FC236}">
                <a16:creationId xmlns:a16="http://schemas.microsoft.com/office/drawing/2014/main" id="{3901539B-3E4F-88C2-6ABE-7F68AE084607}"/>
              </a:ext>
            </a:extLst>
          </p:cNvPr>
          <p:cNvSpPr/>
          <p:nvPr/>
        </p:nvSpPr>
        <p:spPr>
          <a:xfrm>
            <a:off x="292748" y="197497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2">
            <a:extLst>
              <a:ext uri="{FF2B5EF4-FFF2-40B4-BE49-F238E27FC236}">
                <a16:creationId xmlns:a16="http://schemas.microsoft.com/office/drawing/2014/main" id="{29E9B9AF-6FE0-E406-C2CD-90613301085C}"/>
              </a:ext>
            </a:extLst>
          </p:cNvPr>
          <p:cNvSpPr/>
          <p:nvPr/>
        </p:nvSpPr>
        <p:spPr>
          <a:xfrm flipH="1">
            <a:off x="10122548" y="6032241"/>
            <a:ext cx="1753766" cy="574358"/>
          </a:xfrm>
          <a:custGeom>
            <a:avLst/>
            <a:gdLst/>
            <a:ahLst/>
            <a:cxnLst/>
            <a:rect l="l" t="t" r="r" b="b"/>
            <a:pathLst>
              <a:path w="2720172" h="890856">
                <a:moveTo>
                  <a:pt x="0" y="0"/>
                </a:moveTo>
                <a:lnTo>
                  <a:pt x="2720172" y="0"/>
                </a:lnTo>
                <a:lnTo>
                  <a:pt x="2720172" y="890856"/>
                </a:lnTo>
                <a:lnTo>
                  <a:pt x="0" y="89085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114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514A035C-8A2E-6667-0023-E485F12E9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7AE50D9A-117E-5401-2211-C281C1A03C09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F271C4C5-08F9-692A-E911-D3FD3940C932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B0658BC8-34E0-2732-E805-16B4774FE603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B573918D-8CBE-5ABF-318B-77176BDF7638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3160999-0030-ECB5-E0F0-6260978D46BC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34D05526-EB11-42D6-E456-B730C9E8D6DF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8221CD-A199-5E37-06E7-FFC6CDAAD56C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project -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EF59B2-ED7B-C086-394A-1AD2DDF083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233"/>
          <a:stretch>
            <a:fillRect/>
          </a:stretch>
        </p:blipFill>
        <p:spPr>
          <a:xfrm rot="16200000">
            <a:off x="3360109" y="-1349842"/>
            <a:ext cx="5211097" cy="103257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1153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416CE90F-71E3-21D0-BA78-91A9113233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0F0C55-C4ED-73D3-F786-5FA02ACE6D68}"/>
              </a:ext>
            </a:extLst>
          </p:cNvPr>
          <p:cNvGrpSpPr/>
          <p:nvPr/>
        </p:nvGrpSpPr>
        <p:grpSpPr>
          <a:xfrm>
            <a:off x="364675" y="1009650"/>
            <a:ext cx="11462650" cy="4838700"/>
            <a:chOff x="457200" y="1257300"/>
            <a:chExt cx="11462650" cy="4838700"/>
          </a:xfrm>
        </p:grpSpPr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0A3E513C-EA69-9F5E-4AB9-61B5939A5789}"/>
                </a:ext>
              </a:extLst>
            </p:cNvPr>
            <p:cNvSpPr/>
            <p:nvPr/>
          </p:nvSpPr>
          <p:spPr>
            <a:xfrm>
              <a:off x="1828009" y="2114155"/>
              <a:ext cx="8742020" cy="31219"/>
            </a:xfrm>
            <a:prstGeom prst="line">
              <a:avLst/>
            </a:prstGeom>
            <a:ln w="47625" cap="flat">
              <a:solidFill>
                <a:srgbClr val="8D9193"/>
              </a:solidFill>
              <a:prstDash val="sysDot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CD06130-FE37-5A28-174A-727A7CC9FF81}"/>
                </a:ext>
              </a:extLst>
            </p:cNvPr>
            <p:cNvGrpSpPr/>
            <p:nvPr/>
          </p:nvGrpSpPr>
          <p:grpSpPr>
            <a:xfrm>
              <a:off x="1572683" y="2151799"/>
              <a:ext cx="468690" cy="1528270"/>
              <a:chOff x="1779397" y="2456804"/>
              <a:chExt cx="468690" cy="1528270"/>
            </a:xfrm>
          </p:grpSpPr>
          <p:sp>
            <p:nvSpPr>
              <p:cNvPr id="7" name="AutoShape 8">
                <a:extLst>
                  <a:ext uri="{FF2B5EF4-FFF2-40B4-BE49-F238E27FC236}">
                    <a16:creationId xmlns:a16="http://schemas.microsoft.com/office/drawing/2014/main" id="{6F80D0C8-83C8-34E1-8C69-114DE2824A50}"/>
                  </a:ext>
                </a:extLst>
              </p:cNvPr>
              <p:cNvSpPr/>
              <p:nvPr/>
            </p:nvSpPr>
            <p:spPr>
              <a:xfrm flipV="1">
                <a:off x="2013742" y="2456804"/>
                <a:ext cx="0" cy="1296981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15">
                <a:extLst>
                  <a:ext uri="{FF2B5EF4-FFF2-40B4-BE49-F238E27FC236}">
                    <a16:creationId xmlns:a16="http://schemas.microsoft.com/office/drawing/2014/main" id="{B7EE4523-D724-BA6A-443F-0290938CC9C4}"/>
                  </a:ext>
                </a:extLst>
              </p:cNvPr>
              <p:cNvGrpSpPr/>
              <p:nvPr/>
            </p:nvGrpSpPr>
            <p:grpSpPr>
              <a:xfrm rot="-10800000">
                <a:off x="1779397" y="3623616"/>
                <a:ext cx="468690" cy="361458"/>
                <a:chOff x="0" y="0"/>
                <a:chExt cx="922188" cy="711200"/>
              </a:xfrm>
            </p:grpSpPr>
            <p:sp>
              <p:nvSpPr>
                <p:cNvPr id="15" name="Freeform 16">
                  <a:extLst>
                    <a:ext uri="{FF2B5EF4-FFF2-40B4-BE49-F238E27FC236}">
                      <a16:creationId xmlns:a16="http://schemas.microsoft.com/office/drawing/2014/main" id="{871B3BBB-F30C-54B1-2CC6-0CED0C2440EF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" name="TextBox 17">
                  <a:extLst>
                    <a:ext uri="{FF2B5EF4-FFF2-40B4-BE49-F238E27FC236}">
                      <a16:creationId xmlns:a16="http://schemas.microsoft.com/office/drawing/2014/main" id="{30C12B85-4224-F44F-3211-CE60E766CF75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sp>
          <p:nvSpPr>
            <p:cNvPr id="10" name="TextBox 11">
              <a:extLst>
                <a:ext uri="{FF2B5EF4-FFF2-40B4-BE49-F238E27FC236}">
                  <a16:creationId xmlns:a16="http://schemas.microsoft.com/office/drawing/2014/main" id="{DDF31A0C-77BF-EFF2-B1CE-8DA07D90F38C}"/>
                </a:ext>
              </a:extLst>
            </p:cNvPr>
            <p:cNvSpPr txBox="1"/>
            <p:nvPr/>
          </p:nvSpPr>
          <p:spPr>
            <a:xfrm>
              <a:off x="598832" y="4067360"/>
              <a:ext cx="2917136" cy="13998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  <p:grpSp>
          <p:nvGrpSpPr>
            <p:cNvPr id="264" name="Group 263">
              <a:extLst>
                <a:ext uri="{FF2B5EF4-FFF2-40B4-BE49-F238E27FC236}">
                  <a16:creationId xmlns:a16="http://schemas.microsoft.com/office/drawing/2014/main" id="{F3F7E365-9D38-5677-7432-BDFD7217AEB3}"/>
                </a:ext>
              </a:extLst>
            </p:cNvPr>
            <p:cNvGrpSpPr/>
            <p:nvPr/>
          </p:nvGrpSpPr>
          <p:grpSpPr>
            <a:xfrm>
              <a:off x="457200" y="3695947"/>
              <a:ext cx="2656106" cy="2400053"/>
              <a:chOff x="457200" y="3695947"/>
              <a:chExt cx="2656106" cy="2400053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6218766B-427A-8F11-3719-323D25F6AB5B}"/>
                  </a:ext>
                </a:extLst>
              </p:cNvPr>
              <p:cNvSpPr/>
              <p:nvPr/>
            </p:nvSpPr>
            <p:spPr>
              <a:xfrm>
                <a:off x="457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EAE0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1" name="Group 12">
                <a:extLst>
                  <a:ext uri="{FF2B5EF4-FFF2-40B4-BE49-F238E27FC236}">
                    <a16:creationId xmlns:a16="http://schemas.microsoft.com/office/drawing/2014/main" id="{85D85324-4782-DA38-3181-939FE970DF09}"/>
                  </a:ext>
                </a:extLst>
              </p:cNvPr>
              <p:cNvGrpSpPr/>
              <p:nvPr/>
            </p:nvGrpSpPr>
            <p:grpSpPr>
              <a:xfrm>
                <a:off x="1415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12" name="Freeform 13">
                  <a:extLst>
                    <a:ext uri="{FF2B5EF4-FFF2-40B4-BE49-F238E27FC236}">
                      <a16:creationId xmlns:a16="http://schemas.microsoft.com/office/drawing/2014/main" id="{00CE095B-0352-5A86-8F44-BFF62C7F23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9366E4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3" name="TextBox 14">
                  <a:extLst>
                    <a:ext uri="{FF2B5EF4-FFF2-40B4-BE49-F238E27FC236}">
                      <a16:creationId xmlns:a16="http://schemas.microsoft.com/office/drawing/2014/main" id="{6B67DE5C-1244-20F1-4D7E-9934E36B209E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17" name="TextBox 67">
                <a:extLst>
                  <a:ext uri="{FF2B5EF4-FFF2-40B4-BE49-F238E27FC236}">
                    <a16:creationId xmlns:a16="http://schemas.microsoft.com/office/drawing/2014/main" id="{CD1AE653-6650-BECC-9548-2BE815B269AE}"/>
                  </a:ext>
                </a:extLst>
              </p:cNvPr>
              <p:cNvSpPr txBox="1"/>
              <p:nvPr/>
            </p:nvSpPr>
            <p:spPr>
              <a:xfrm>
                <a:off x="529318" y="4683959"/>
                <a:ext cx="2511870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1600" dirty="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Combines live video streaming and head-tracking control in a single rover system.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FAE7F35-4433-6DDF-4A14-A37E74AEFA32}"/>
                </a:ext>
              </a:extLst>
            </p:cNvPr>
            <p:cNvGrpSpPr/>
            <p:nvPr/>
          </p:nvGrpSpPr>
          <p:grpSpPr>
            <a:xfrm>
              <a:off x="4492478" y="2212351"/>
              <a:ext cx="468690" cy="1456833"/>
              <a:chOff x="5529870" y="3148727"/>
              <a:chExt cx="468690" cy="1456833"/>
            </a:xfrm>
          </p:grpSpPr>
          <p:sp>
            <p:nvSpPr>
              <p:cNvPr id="18" name="AutoShape 19">
                <a:extLst>
                  <a:ext uri="{FF2B5EF4-FFF2-40B4-BE49-F238E27FC236}">
                    <a16:creationId xmlns:a16="http://schemas.microsoft.com/office/drawing/2014/main" id="{68A95C0A-FC90-D1AB-6EBA-A467CFF98295}"/>
                  </a:ext>
                </a:extLst>
              </p:cNvPr>
              <p:cNvSpPr/>
              <p:nvPr/>
            </p:nvSpPr>
            <p:spPr>
              <a:xfrm flipV="1">
                <a:off x="5764215" y="3148727"/>
                <a:ext cx="0" cy="12255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9" name="Group 26">
                <a:extLst>
                  <a:ext uri="{FF2B5EF4-FFF2-40B4-BE49-F238E27FC236}">
                    <a16:creationId xmlns:a16="http://schemas.microsoft.com/office/drawing/2014/main" id="{BE2B2AAE-13AA-22E9-4EDC-059C7905D53A}"/>
                  </a:ext>
                </a:extLst>
              </p:cNvPr>
              <p:cNvGrpSpPr/>
              <p:nvPr/>
            </p:nvGrpSpPr>
            <p:grpSpPr>
              <a:xfrm rot="-10800000">
                <a:off x="5529870" y="4244102"/>
                <a:ext cx="468690" cy="361458"/>
                <a:chOff x="0" y="0"/>
                <a:chExt cx="922188" cy="711200"/>
              </a:xfrm>
            </p:grpSpPr>
            <p:sp>
              <p:nvSpPr>
                <p:cNvPr id="20" name="Freeform 27">
                  <a:extLst>
                    <a:ext uri="{FF2B5EF4-FFF2-40B4-BE49-F238E27FC236}">
                      <a16:creationId xmlns:a16="http://schemas.microsoft.com/office/drawing/2014/main" id="{CDC77F88-3FC2-656B-628D-BEF0198EAB68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E46671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" name="TextBox 28">
                  <a:extLst>
                    <a:ext uri="{FF2B5EF4-FFF2-40B4-BE49-F238E27FC236}">
                      <a16:creationId xmlns:a16="http://schemas.microsoft.com/office/drawing/2014/main" id="{B55FB2A9-2596-3DBB-2929-8F12CC8F5F22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8680696-E93E-8A90-6DF3-98C1DBB3E7FA}"/>
                </a:ext>
              </a:extLst>
            </p:cNvPr>
            <p:cNvGrpSpPr/>
            <p:nvPr/>
          </p:nvGrpSpPr>
          <p:grpSpPr>
            <a:xfrm>
              <a:off x="7412273" y="2242251"/>
              <a:ext cx="468690" cy="1426933"/>
              <a:chOff x="8910683" y="3178627"/>
              <a:chExt cx="468690" cy="1426933"/>
            </a:xfrm>
          </p:grpSpPr>
          <p:sp>
            <p:nvSpPr>
              <p:cNvPr id="23" name="AutoShape 29">
                <a:extLst>
                  <a:ext uri="{FF2B5EF4-FFF2-40B4-BE49-F238E27FC236}">
                    <a16:creationId xmlns:a16="http://schemas.microsoft.com/office/drawing/2014/main" id="{6F5E88DF-DEE0-A71A-2B00-86098277BB1A}"/>
                  </a:ext>
                </a:extLst>
              </p:cNvPr>
              <p:cNvSpPr/>
              <p:nvPr/>
            </p:nvSpPr>
            <p:spPr>
              <a:xfrm flipH="1" flipV="1">
                <a:off x="9145028" y="3178627"/>
                <a:ext cx="0" cy="119564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4" name="Group 37">
                <a:extLst>
                  <a:ext uri="{FF2B5EF4-FFF2-40B4-BE49-F238E27FC236}">
                    <a16:creationId xmlns:a16="http://schemas.microsoft.com/office/drawing/2014/main" id="{91318B96-C54D-C112-5CFD-EF88CD1C8554}"/>
                  </a:ext>
                </a:extLst>
              </p:cNvPr>
              <p:cNvGrpSpPr/>
              <p:nvPr/>
            </p:nvGrpSpPr>
            <p:grpSpPr>
              <a:xfrm rot="-10800000">
                <a:off x="8910683" y="4244102"/>
                <a:ext cx="468690" cy="361458"/>
                <a:chOff x="0" y="0"/>
                <a:chExt cx="922188" cy="711200"/>
              </a:xfrm>
            </p:grpSpPr>
            <p:sp>
              <p:nvSpPr>
                <p:cNvPr id="25" name="Freeform 38">
                  <a:extLst>
                    <a:ext uri="{FF2B5EF4-FFF2-40B4-BE49-F238E27FC236}">
                      <a16:creationId xmlns:a16="http://schemas.microsoft.com/office/drawing/2014/main" id="{9C450C3B-198E-2F11-B744-A2C58DD010F0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38AEB6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" name="TextBox 39">
                  <a:extLst>
                    <a:ext uri="{FF2B5EF4-FFF2-40B4-BE49-F238E27FC236}">
                      <a16:creationId xmlns:a16="http://schemas.microsoft.com/office/drawing/2014/main" id="{53A43635-0848-063B-C694-40304CEEAEEC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7A096F7-8B22-4167-154F-CBC8FB0231B8}"/>
                </a:ext>
              </a:extLst>
            </p:cNvPr>
            <p:cNvGrpSpPr/>
            <p:nvPr/>
          </p:nvGrpSpPr>
          <p:grpSpPr>
            <a:xfrm>
              <a:off x="10332067" y="2161060"/>
              <a:ext cx="468690" cy="1508124"/>
              <a:chOff x="9929296" y="2389865"/>
              <a:chExt cx="468690" cy="1508124"/>
            </a:xfrm>
          </p:grpSpPr>
          <p:sp>
            <p:nvSpPr>
              <p:cNvPr id="28" name="AutoShape 40">
                <a:extLst>
                  <a:ext uri="{FF2B5EF4-FFF2-40B4-BE49-F238E27FC236}">
                    <a16:creationId xmlns:a16="http://schemas.microsoft.com/office/drawing/2014/main" id="{7D290BEB-F88F-CC5C-7524-A7F4C4D72E8D}"/>
                  </a:ext>
                </a:extLst>
              </p:cNvPr>
              <p:cNvSpPr/>
              <p:nvPr/>
            </p:nvSpPr>
            <p:spPr>
              <a:xfrm flipV="1">
                <a:off x="10163641" y="2389865"/>
                <a:ext cx="0" cy="1276833"/>
              </a:xfrm>
              <a:prstGeom prst="line">
                <a:avLst/>
              </a:prstGeom>
              <a:ln w="47625" cap="flat">
                <a:solidFill>
                  <a:srgbClr val="8D9193"/>
                </a:solidFill>
                <a:prstDash val="sysDot"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9" name="Group 48">
                <a:extLst>
                  <a:ext uri="{FF2B5EF4-FFF2-40B4-BE49-F238E27FC236}">
                    <a16:creationId xmlns:a16="http://schemas.microsoft.com/office/drawing/2014/main" id="{2FB08FCA-3538-A4AD-8006-6AD754E8D902}"/>
                  </a:ext>
                </a:extLst>
              </p:cNvPr>
              <p:cNvGrpSpPr/>
              <p:nvPr/>
            </p:nvGrpSpPr>
            <p:grpSpPr>
              <a:xfrm rot="-10800000">
                <a:off x="9929296" y="3536531"/>
                <a:ext cx="468690" cy="361458"/>
                <a:chOff x="0" y="0"/>
                <a:chExt cx="922188" cy="711200"/>
              </a:xfrm>
            </p:grpSpPr>
            <p:sp>
              <p:nvSpPr>
                <p:cNvPr id="30" name="Freeform 49">
                  <a:extLst>
                    <a:ext uri="{FF2B5EF4-FFF2-40B4-BE49-F238E27FC236}">
                      <a16:creationId xmlns:a16="http://schemas.microsoft.com/office/drawing/2014/main" id="{E531DA4E-6D4D-D461-9146-7B8DD697B477}"/>
                    </a:ext>
                  </a:extLst>
                </p:cNvPr>
                <p:cNvSpPr/>
                <p:nvPr/>
              </p:nvSpPr>
              <p:spPr>
                <a:xfrm>
                  <a:off x="75415" y="89768"/>
                  <a:ext cx="771359" cy="6214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1359" h="621432">
                      <a:moveTo>
                        <a:pt x="475539" y="48834"/>
                      </a:moveTo>
                      <a:lnTo>
                        <a:pt x="756913" y="482830"/>
                      </a:lnTo>
                      <a:cubicBezTo>
                        <a:pt x="774811" y="510436"/>
                        <a:pt x="776173" y="545621"/>
                        <a:pt x="760464" y="574528"/>
                      </a:cubicBezTo>
                      <a:cubicBezTo>
                        <a:pt x="744754" y="603435"/>
                        <a:pt x="714490" y="621432"/>
                        <a:pt x="681590" y="621432"/>
                      </a:cubicBezTo>
                      <a:lnTo>
                        <a:pt x="89767" y="621432"/>
                      </a:lnTo>
                      <a:cubicBezTo>
                        <a:pt x="56867" y="621432"/>
                        <a:pt x="26604" y="603435"/>
                        <a:pt x="10894" y="574528"/>
                      </a:cubicBezTo>
                      <a:cubicBezTo>
                        <a:pt x="-4815" y="545621"/>
                        <a:pt x="-3453" y="510436"/>
                        <a:pt x="14445" y="482830"/>
                      </a:cubicBezTo>
                      <a:lnTo>
                        <a:pt x="295819" y="48834"/>
                      </a:lnTo>
                      <a:cubicBezTo>
                        <a:pt x="315563" y="18381"/>
                        <a:pt x="349386" y="0"/>
                        <a:pt x="385679" y="0"/>
                      </a:cubicBezTo>
                      <a:cubicBezTo>
                        <a:pt x="421972" y="0"/>
                        <a:pt x="455795" y="18381"/>
                        <a:pt x="475539" y="48834"/>
                      </a:cubicBezTo>
                      <a:close/>
                    </a:path>
                  </a:pathLst>
                </a:custGeom>
                <a:solidFill>
                  <a:srgbClr val="DDA707"/>
                </a:solidFill>
                <a:ln cap="sq">
                  <a:noFill/>
                  <a:prstDash val="solid"/>
                  <a:miter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50">
                  <a:extLst>
                    <a:ext uri="{FF2B5EF4-FFF2-40B4-BE49-F238E27FC236}">
                      <a16:creationId xmlns:a16="http://schemas.microsoft.com/office/drawing/2014/main" id="{CE7EDB0A-BC9B-79CB-24BE-2653F5A7A5F1}"/>
                    </a:ext>
                  </a:extLst>
                </p:cNvPr>
                <p:cNvSpPr txBox="1"/>
                <p:nvPr/>
              </p:nvSpPr>
              <p:spPr>
                <a:xfrm>
                  <a:off x="144092" y="292100"/>
                  <a:ext cx="634004" cy="368300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97FD81C-0149-F0F9-B29B-A63A83016ED6}"/>
                </a:ext>
              </a:extLst>
            </p:cNvPr>
            <p:cNvGrpSpPr/>
            <p:nvPr/>
          </p:nvGrpSpPr>
          <p:grpSpPr>
            <a:xfrm>
              <a:off x="3733137" y="1257300"/>
              <a:ext cx="4725725" cy="1431718"/>
              <a:chOff x="0" y="0"/>
              <a:chExt cx="1491632" cy="536090"/>
            </a:xfrm>
          </p:grpSpPr>
          <p:sp>
            <p:nvSpPr>
              <p:cNvPr id="35" name="Freeform 4">
                <a:extLst>
                  <a:ext uri="{FF2B5EF4-FFF2-40B4-BE49-F238E27FC236}">
                    <a16:creationId xmlns:a16="http://schemas.microsoft.com/office/drawing/2014/main" id="{09479399-83E8-2DB1-55BC-B38C11DDA0E3}"/>
                  </a:ext>
                </a:extLst>
              </p:cNvPr>
              <p:cNvSpPr/>
              <p:nvPr/>
            </p:nvSpPr>
            <p:spPr>
              <a:xfrm>
                <a:off x="0" y="0"/>
                <a:ext cx="1491632" cy="536090"/>
              </a:xfrm>
              <a:custGeom>
                <a:avLst/>
                <a:gdLst/>
                <a:ahLst/>
                <a:cxnLst/>
                <a:rect l="l" t="t" r="r" b="b"/>
                <a:pathLst>
                  <a:path w="1491632" h="536090">
                    <a:moveTo>
                      <a:pt x="49148" y="0"/>
                    </a:moveTo>
                    <a:lnTo>
                      <a:pt x="1442485" y="0"/>
                    </a:lnTo>
                    <a:cubicBezTo>
                      <a:pt x="1455519" y="0"/>
                      <a:pt x="1468020" y="5178"/>
                      <a:pt x="1477237" y="14395"/>
                    </a:cubicBezTo>
                    <a:cubicBezTo>
                      <a:pt x="1486454" y="23612"/>
                      <a:pt x="1491632" y="36113"/>
                      <a:pt x="1491632" y="49148"/>
                    </a:cubicBezTo>
                    <a:lnTo>
                      <a:pt x="1491632" y="486943"/>
                    </a:lnTo>
                    <a:cubicBezTo>
                      <a:pt x="1491632" y="514086"/>
                      <a:pt x="1469628" y="536090"/>
                      <a:pt x="1442485" y="536090"/>
                    </a:cubicBezTo>
                    <a:lnTo>
                      <a:pt x="49148" y="536090"/>
                    </a:lnTo>
                    <a:cubicBezTo>
                      <a:pt x="36113" y="536090"/>
                      <a:pt x="23612" y="530912"/>
                      <a:pt x="14395" y="521695"/>
                    </a:cubicBezTo>
                    <a:cubicBezTo>
                      <a:pt x="5178" y="512478"/>
                      <a:pt x="0" y="499977"/>
                      <a:pt x="0" y="486943"/>
                    </a:cubicBezTo>
                    <a:lnTo>
                      <a:pt x="0" y="49148"/>
                    </a:lnTo>
                    <a:cubicBezTo>
                      <a:pt x="0" y="36113"/>
                      <a:pt x="5178" y="23612"/>
                      <a:pt x="14395" y="14395"/>
                    </a:cubicBezTo>
                    <a:cubicBezTo>
                      <a:pt x="23612" y="5178"/>
                      <a:pt x="36113" y="0"/>
                      <a:pt x="49148" y="0"/>
                    </a:cubicBezTo>
                    <a:close/>
                  </a:path>
                </a:pathLst>
              </a:custGeom>
              <a:solidFill>
                <a:srgbClr val="E6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5DA3D8B-B5DD-7653-F378-8E24EC7A7EDA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491632" cy="5741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57C4C512-4ECE-6B9E-EE0A-46CC1EE1C694}"/>
                </a:ext>
              </a:extLst>
            </p:cNvPr>
            <p:cNvSpPr/>
            <p:nvPr/>
          </p:nvSpPr>
          <p:spPr>
            <a:xfrm>
              <a:off x="3378200" y="4272889"/>
              <a:ext cx="2656106" cy="1823111"/>
            </a:xfrm>
            <a:prstGeom prst="roundRect">
              <a:avLst>
                <a:gd name="adj" fmla="val 12163"/>
              </a:avLst>
            </a:prstGeom>
            <a:solidFill>
              <a:srgbClr val="FFBE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" name="Group 12">
              <a:extLst>
                <a:ext uri="{FF2B5EF4-FFF2-40B4-BE49-F238E27FC236}">
                  <a16:creationId xmlns:a16="http://schemas.microsoft.com/office/drawing/2014/main" id="{05D112A7-6BD1-67D3-65D8-FF2E28353C4C}"/>
                </a:ext>
              </a:extLst>
            </p:cNvPr>
            <p:cNvGrpSpPr/>
            <p:nvPr/>
          </p:nvGrpSpPr>
          <p:grpSpPr>
            <a:xfrm>
              <a:off x="4336368" y="3695947"/>
              <a:ext cx="739770" cy="739770"/>
              <a:chOff x="0" y="0"/>
              <a:chExt cx="812800" cy="812800"/>
            </a:xfrm>
          </p:grpSpPr>
          <p:sp>
            <p:nvSpPr>
              <p:cNvPr id="58" name="Freeform 13">
                <a:extLst>
                  <a:ext uri="{FF2B5EF4-FFF2-40B4-BE49-F238E27FC236}">
                    <a16:creationId xmlns:a16="http://schemas.microsoft.com/office/drawing/2014/main" id="{B9857297-281F-4E28-6CA1-D4F6EE50AFA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17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TextBox 14">
                <a:extLst>
                  <a:ext uri="{FF2B5EF4-FFF2-40B4-BE49-F238E27FC236}">
                    <a16:creationId xmlns:a16="http://schemas.microsoft.com/office/drawing/2014/main" id="{221723EC-4D08-BA6D-10A0-D3745F82D13B}"/>
                  </a:ext>
                </a:extLst>
              </p:cNvPr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lIns="71438" tIns="71438" rIns="71438" bIns="71438" rtlCol="0" anchor="ctr"/>
              <a:lstStyle/>
              <a:p>
                <a:pPr algn="ctr">
                  <a:lnSpc>
                    <a:spcPts val="2756"/>
                  </a:lnSpc>
                </a:pPr>
                <a:endParaRPr/>
              </a:p>
            </p:txBody>
          </p:sp>
        </p:grpSp>
        <p:sp>
          <p:nvSpPr>
            <p:cNvPr id="57" name="TextBox 67">
              <a:extLst>
                <a:ext uri="{FF2B5EF4-FFF2-40B4-BE49-F238E27FC236}">
                  <a16:creationId xmlns:a16="http://schemas.microsoft.com/office/drawing/2014/main" id="{0AB801A3-092E-AA3C-1325-8D3A29F9A278}"/>
                </a:ext>
              </a:extLst>
            </p:cNvPr>
            <p:cNvSpPr txBox="1"/>
            <p:nvPr/>
          </p:nvSpPr>
          <p:spPr>
            <a:xfrm>
              <a:off x="3481161" y="4683959"/>
              <a:ext cx="2450184" cy="7386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spcBef>
                  <a:spcPct val="0"/>
                </a:spcBef>
              </a:pPr>
              <a:r>
                <a:rPr lang="en-US" sz="1600" dirty="0">
                  <a:solidFill>
                    <a:srgbClr val="1C1C1A"/>
                  </a:solidFill>
                  <a:latin typeface="Calibri" panose="020F0502020204030204" pitchFamily="34" charset="0"/>
                  <a:ea typeface="Montserrat Ultra-Bold"/>
                  <a:cs typeface="Calibri" panose="020F0502020204030204" pitchFamily="34" charset="0"/>
                  <a:sym typeface="Montserrat Ultra-Bold"/>
                </a:rPr>
                <a:t>Provides natural camera/target control using head movement</a:t>
              </a:r>
            </a:p>
          </p:txBody>
        </p: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1AE630B3-5C58-A2B2-DDEF-E3B80293A1D9}"/>
                </a:ext>
              </a:extLst>
            </p:cNvPr>
            <p:cNvGrpSpPr/>
            <p:nvPr/>
          </p:nvGrpSpPr>
          <p:grpSpPr>
            <a:xfrm>
              <a:off x="6299200" y="3695947"/>
              <a:ext cx="2656106" cy="2400053"/>
              <a:chOff x="6299200" y="3695947"/>
              <a:chExt cx="2656106" cy="2400053"/>
            </a:xfrm>
          </p:grpSpPr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DDD12D05-AB43-5D57-4A54-2E4382BE7029}"/>
                  </a:ext>
                </a:extLst>
              </p:cNvPr>
              <p:cNvSpPr/>
              <p:nvPr/>
            </p:nvSpPr>
            <p:spPr>
              <a:xfrm>
                <a:off x="6299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B5EBE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12">
                <a:extLst>
                  <a:ext uri="{FF2B5EF4-FFF2-40B4-BE49-F238E27FC236}">
                    <a16:creationId xmlns:a16="http://schemas.microsoft.com/office/drawing/2014/main" id="{CE977FBB-2A3F-EA9D-C403-E269865BF7A0}"/>
                  </a:ext>
                </a:extLst>
              </p:cNvPr>
              <p:cNvGrpSpPr/>
              <p:nvPr/>
            </p:nvGrpSpPr>
            <p:grpSpPr>
              <a:xfrm>
                <a:off x="7257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56" name="Freeform 13">
                  <a:extLst>
                    <a:ext uri="{FF2B5EF4-FFF2-40B4-BE49-F238E27FC236}">
                      <a16:creationId xmlns:a16="http://schemas.microsoft.com/office/drawing/2014/main" id="{F84E8388-7097-537E-A42F-A19963DD6010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45CDD7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57" name="TextBox 14">
                  <a:extLst>
                    <a:ext uri="{FF2B5EF4-FFF2-40B4-BE49-F238E27FC236}">
                      <a16:creationId xmlns:a16="http://schemas.microsoft.com/office/drawing/2014/main" id="{A85665AF-1AD7-E2AB-4403-E70EF8731BA2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63" name="TextBox 67">
                <a:extLst>
                  <a:ext uri="{FF2B5EF4-FFF2-40B4-BE49-F238E27FC236}">
                    <a16:creationId xmlns:a16="http://schemas.microsoft.com/office/drawing/2014/main" id="{8EBC4D73-38E9-30E6-95AB-F83325732C60}"/>
                  </a:ext>
                </a:extLst>
              </p:cNvPr>
              <p:cNvSpPr txBox="1"/>
              <p:nvPr/>
            </p:nvSpPr>
            <p:spPr>
              <a:xfrm>
                <a:off x="6400347" y="4683959"/>
                <a:ext cx="2453813" cy="73866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1600" dirty="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Enables real-time mobile surveillance instead of fixed camera monitoring.</a:t>
                </a:r>
              </a:p>
            </p:txBody>
          </p:sp>
        </p:grpSp>
        <p:grpSp>
          <p:nvGrpSpPr>
            <p:cNvPr id="265" name="Group 264">
              <a:extLst>
                <a:ext uri="{FF2B5EF4-FFF2-40B4-BE49-F238E27FC236}">
                  <a16:creationId xmlns:a16="http://schemas.microsoft.com/office/drawing/2014/main" id="{E6D60434-4316-155A-0818-987A000FFBCF}"/>
                </a:ext>
              </a:extLst>
            </p:cNvPr>
            <p:cNvGrpSpPr/>
            <p:nvPr/>
          </p:nvGrpSpPr>
          <p:grpSpPr>
            <a:xfrm>
              <a:off x="9263744" y="3695947"/>
              <a:ext cx="2656106" cy="2400053"/>
              <a:chOff x="9220200" y="3695947"/>
              <a:chExt cx="2656106" cy="2400053"/>
            </a:xfrm>
          </p:grpSpPr>
          <p:sp>
            <p:nvSpPr>
              <p:cNvPr id="259" name="Rectangle: Rounded Corners 258">
                <a:extLst>
                  <a:ext uri="{FF2B5EF4-FFF2-40B4-BE49-F238E27FC236}">
                    <a16:creationId xmlns:a16="http://schemas.microsoft.com/office/drawing/2014/main" id="{3F4BAC24-ED77-36E4-A157-80391A5CA286}"/>
                  </a:ext>
                </a:extLst>
              </p:cNvPr>
              <p:cNvSpPr/>
              <p:nvPr/>
            </p:nvSpPr>
            <p:spPr>
              <a:xfrm>
                <a:off x="9220200" y="4272889"/>
                <a:ext cx="2656106" cy="1823111"/>
              </a:xfrm>
              <a:prstGeom prst="roundRect">
                <a:avLst>
                  <a:gd name="adj" fmla="val 12163"/>
                </a:avLst>
              </a:prstGeom>
              <a:solidFill>
                <a:srgbClr val="FFE8A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60" name="Group 12">
                <a:extLst>
                  <a:ext uri="{FF2B5EF4-FFF2-40B4-BE49-F238E27FC236}">
                    <a16:creationId xmlns:a16="http://schemas.microsoft.com/office/drawing/2014/main" id="{8B4E89B2-223F-C7D1-2EFC-13C6A7C5AE2A}"/>
                  </a:ext>
                </a:extLst>
              </p:cNvPr>
              <p:cNvGrpSpPr/>
              <p:nvPr/>
            </p:nvGrpSpPr>
            <p:grpSpPr>
              <a:xfrm>
                <a:off x="10178368" y="3695947"/>
                <a:ext cx="739770" cy="739770"/>
                <a:chOff x="0" y="0"/>
                <a:chExt cx="812800" cy="812800"/>
              </a:xfrm>
            </p:grpSpPr>
            <p:sp>
              <p:nvSpPr>
                <p:cNvPr id="262" name="Freeform 13">
                  <a:extLst>
                    <a:ext uri="{FF2B5EF4-FFF2-40B4-BE49-F238E27FC236}">
                      <a16:creationId xmlns:a16="http://schemas.microsoft.com/office/drawing/2014/main" id="{1B5301FD-63F9-66AE-EFC4-70A1A5F54CF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>
                      <a:moveTo>
                        <a:pt x="406400" y="0"/>
                      </a:moveTo>
                      <a:cubicBezTo>
                        <a:pt x="181951" y="0"/>
                        <a:pt x="0" y="181951"/>
                        <a:pt x="0" y="406400"/>
                      </a:cubicBezTo>
                      <a:cubicBezTo>
                        <a:pt x="0" y="630849"/>
                        <a:pt x="181951" y="812800"/>
                        <a:pt x="406400" y="812800"/>
                      </a:cubicBezTo>
                      <a:cubicBezTo>
                        <a:pt x="630849" y="812800"/>
                        <a:pt x="812800" y="630849"/>
                        <a:pt x="812800" y="406400"/>
                      </a:cubicBezTo>
                      <a:cubicBezTo>
                        <a:pt x="812800" y="181951"/>
                        <a:pt x="630849" y="0"/>
                        <a:pt x="406400" y="0"/>
                      </a:cubicBezTo>
                      <a:close/>
                    </a:path>
                  </a:pathLst>
                </a:custGeom>
                <a:solidFill>
                  <a:srgbClr val="F2B300"/>
                </a:solidFill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63" name="TextBox 14">
                  <a:extLst>
                    <a:ext uri="{FF2B5EF4-FFF2-40B4-BE49-F238E27FC236}">
                      <a16:creationId xmlns:a16="http://schemas.microsoft.com/office/drawing/2014/main" id="{E27C0660-7BF6-4D64-7D02-A5DCC3DBEEBA}"/>
                    </a:ext>
                  </a:extLst>
                </p:cNvPr>
                <p:cNvSpPr txBox="1"/>
                <p:nvPr/>
              </p:nvSpPr>
              <p:spPr>
                <a:xfrm>
                  <a:off x="76200" y="38100"/>
                  <a:ext cx="660400" cy="698500"/>
                </a:xfrm>
                <a:prstGeom prst="rect">
                  <a:avLst/>
                </a:prstGeom>
              </p:spPr>
              <p:txBody>
                <a:bodyPr lIns="71438" tIns="71438" rIns="71438" bIns="71438" rtlCol="0" anchor="ctr"/>
                <a:lstStyle/>
                <a:p>
                  <a:pPr algn="ctr">
                    <a:lnSpc>
                      <a:spcPts val="2756"/>
                    </a:lnSpc>
                  </a:pPr>
                  <a:endParaRPr/>
                </a:p>
              </p:txBody>
            </p:sp>
          </p:grpSp>
          <p:sp>
            <p:nvSpPr>
              <p:cNvPr id="261" name="TextBox 67">
                <a:extLst>
                  <a:ext uri="{FF2B5EF4-FFF2-40B4-BE49-F238E27FC236}">
                    <a16:creationId xmlns:a16="http://schemas.microsoft.com/office/drawing/2014/main" id="{91ACEE76-CC5B-17B2-5C4C-3568837A70AE}"/>
                  </a:ext>
                </a:extLst>
              </p:cNvPr>
              <p:cNvSpPr txBox="1"/>
              <p:nvPr/>
            </p:nvSpPr>
            <p:spPr>
              <a:xfrm>
                <a:off x="9345382" y="4683959"/>
                <a:ext cx="2405743" cy="984885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 algn="ctr">
                  <a:spcBef>
                    <a:spcPct val="0"/>
                  </a:spcBef>
                </a:pPr>
                <a:r>
                  <a:rPr lang="en-US" sz="1600" dirty="0">
                    <a:solidFill>
                      <a:srgbClr val="1C1C1A"/>
                    </a:solidFill>
                    <a:latin typeface="Calibri" panose="020F0502020204030204" pitchFamily="34" charset="0"/>
                    <a:ea typeface="Montserrat Ultra-Bold"/>
                    <a:cs typeface="Calibri" panose="020F0502020204030204" pitchFamily="34" charset="0"/>
                    <a:sym typeface="Montserrat Ultra-Bold"/>
                  </a:rPr>
                  <a:t>Suitable for multiple applications like defense, rescue, and industrial inspection.</a:t>
                </a:r>
              </a:p>
            </p:txBody>
          </p:sp>
        </p:grp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811D45E9-C7B4-655D-8AA7-5D019C706921}"/>
                </a:ext>
              </a:extLst>
            </p:cNvPr>
            <p:cNvSpPr txBox="1"/>
            <p:nvPr/>
          </p:nvSpPr>
          <p:spPr>
            <a:xfrm>
              <a:off x="1611085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8" name="TextBox 267">
              <a:extLst>
                <a:ext uri="{FF2B5EF4-FFF2-40B4-BE49-F238E27FC236}">
                  <a16:creationId xmlns:a16="http://schemas.microsoft.com/office/drawing/2014/main" id="{484C45E9-5698-B4DF-F0E9-EEE2382548E0}"/>
                </a:ext>
              </a:extLst>
            </p:cNvPr>
            <p:cNvSpPr txBox="1"/>
            <p:nvPr/>
          </p:nvSpPr>
          <p:spPr>
            <a:xfrm>
              <a:off x="4528457" y="3864429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69" name="TextBox 268">
              <a:extLst>
                <a:ext uri="{FF2B5EF4-FFF2-40B4-BE49-F238E27FC236}">
                  <a16:creationId xmlns:a16="http://schemas.microsoft.com/office/drawing/2014/main" id="{948D7C18-0C84-065B-11A8-4AD7B0D132B3}"/>
                </a:ext>
              </a:extLst>
            </p:cNvPr>
            <p:cNvSpPr txBox="1"/>
            <p:nvPr/>
          </p:nvSpPr>
          <p:spPr>
            <a:xfrm>
              <a:off x="7500257" y="3831772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3BB405DF-0F85-5D98-7321-8788D591BE04}"/>
                </a:ext>
              </a:extLst>
            </p:cNvPr>
            <p:cNvSpPr txBox="1"/>
            <p:nvPr/>
          </p:nvSpPr>
          <p:spPr>
            <a:xfrm>
              <a:off x="10439399" y="3842658"/>
              <a:ext cx="348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271" name="Title 1">
              <a:extLst>
                <a:ext uri="{FF2B5EF4-FFF2-40B4-BE49-F238E27FC236}">
                  <a16:creationId xmlns:a16="http://schemas.microsoft.com/office/drawing/2014/main" id="{3AD084F1-FF05-8B2E-C4EB-73C914FCF854}"/>
                </a:ext>
              </a:extLst>
            </p:cNvPr>
            <p:cNvSpPr txBox="1">
              <a:spLocks/>
            </p:cNvSpPr>
            <p:nvPr/>
          </p:nvSpPr>
          <p:spPr>
            <a:xfrm>
              <a:off x="4005942" y="1638302"/>
              <a:ext cx="418011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3000" b="1">
                  <a:solidFill>
                    <a:schemeClr val="bg1"/>
                  </a:solidFill>
                  <a:latin typeface="Vodafone Rg" panose="020B0606080202020204" pitchFamily="34" charset="0"/>
                </a:rPr>
                <a:t>Novelty and Uniqueness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5342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03AFC4F-D825-6A02-1D78-4317AFFD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27555" y="941612"/>
            <a:ext cx="5334000" cy="5334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9BC41-7A97-431A-4BB9-3A57BC031021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Git Hub Link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1E604B-12D5-ACDE-2B60-132E7E5044CE}"/>
              </a:ext>
            </a:extLst>
          </p:cNvPr>
          <p:cNvSpPr txBox="1"/>
          <p:nvPr/>
        </p:nvSpPr>
        <p:spPr>
          <a:xfrm>
            <a:off x="4574632" y="3275112"/>
            <a:ext cx="1961185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WARVIDS</a:t>
            </a:r>
            <a:endParaRPr lang="en-IN" sz="2800" b="1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0C0CD4DF-08E9-7C4C-37F0-5FFE48C47E9B}"/>
              </a:ext>
            </a:extLst>
          </p:cNvPr>
          <p:cNvSpPr/>
          <p:nvPr/>
        </p:nvSpPr>
        <p:spPr>
          <a:xfrm>
            <a:off x="5309419" y="3942736"/>
            <a:ext cx="491613" cy="1516728"/>
          </a:xfrm>
          <a:prstGeom prst="up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robots on a desert&#10;&#10;AI-generated content may be incorrect.">
            <a:extLst>
              <a:ext uri="{FF2B5EF4-FFF2-40B4-BE49-F238E27FC236}">
                <a16:creationId xmlns:a16="http://schemas.microsoft.com/office/drawing/2014/main" id="{D518E86C-DE04-2FAE-68FA-F4A124DBA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71" y="574261"/>
            <a:ext cx="5522161" cy="371061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noFill/>
            <a:miter lim="800000"/>
          </a:ln>
          <a:effectLst>
            <a:outerShdw blurRad="107950" dist="12700" dir="5400000" algn="ctr">
              <a:srgbClr val="000000"/>
            </a:outerShdw>
            <a:reflection blurRad="12700" stA="33000" endPos="28000" dist="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11D050-BEFF-4AF9-79A5-9F5496DE1969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Future Scope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5CA397-E9EA-0C37-B1C2-31AF9FEAB048}"/>
              </a:ext>
            </a:extLst>
          </p:cNvPr>
          <p:cNvSpPr txBox="1"/>
          <p:nvPr/>
        </p:nvSpPr>
        <p:spPr>
          <a:xfrm>
            <a:off x="445491" y="1539210"/>
            <a:ext cx="5416513" cy="5815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/>
              <a:buChar char="§"/>
            </a:pPr>
            <a:r>
              <a:rPr lang="en-US" sz="1600" dirty="0">
                <a:solidFill>
                  <a:srgbClr val="404040"/>
                </a:solidFill>
                <a:latin typeface="Calibri"/>
                <a:ea typeface="Calibri"/>
                <a:cs typeface="Calibri"/>
              </a:rPr>
              <a:t>Add AI so the rover can detect and recognize objects on its own.</a:t>
            </a:r>
            <a:endParaRPr lang="en-US" sz="1600" dirty="0">
              <a:latin typeface="Calibri"/>
              <a:ea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7E1CE6-DF24-B056-0637-35AF0560B7A1}"/>
              </a:ext>
            </a:extLst>
          </p:cNvPr>
          <p:cNvSpPr txBox="1"/>
          <p:nvPr/>
        </p:nvSpPr>
        <p:spPr>
          <a:xfrm>
            <a:off x="445490" y="2302251"/>
            <a:ext cx="541651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rgbClr val="404040"/>
                </a:solidFill>
                <a:latin typeface="Calibri"/>
                <a:cs typeface="Calibri"/>
              </a:rPr>
              <a:t>Use 5G or long-range communication for faster and longer wireless control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FA88-6109-D2CF-00F6-995F35FC465A}"/>
              </a:ext>
            </a:extLst>
          </p:cNvPr>
          <p:cNvSpPr txBox="1"/>
          <p:nvPr/>
        </p:nvSpPr>
        <p:spPr>
          <a:xfrm>
            <a:off x="445490" y="3086951"/>
            <a:ext cx="5416513" cy="3495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rgbClr val="404040"/>
                </a:solidFill>
                <a:latin typeface="Calibri"/>
                <a:cs typeface="Calibri"/>
              </a:rPr>
              <a:t>Connect multiple rovers to work together as a team.</a:t>
            </a:r>
            <a:endParaRPr lang="en-US" sz="1800" b="1" dirty="0">
              <a:latin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D0D06B-8F7F-0B7E-61FD-12324F03F674}"/>
              </a:ext>
            </a:extLst>
          </p:cNvPr>
          <p:cNvSpPr txBox="1"/>
          <p:nvPr/>
        </p:nvSpPr>
        <p:spPr>
          <a:xfrm>
            <a:off x="445490" y="3704158"/>
            <a:ext cx="541651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rgbClr val="404040"/>
                </a:solidFill>
                <a:latin typeface="Calibri"/>
                <a:cs typeface="Calibri"/>
              </a:rPr>
              <a:t>Improve battery life with solar or advanced power systems.</a:t>
            </a:r>
            <a:endParaRPr lang="en-US" sz="1600" b="1">
              <a:latin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BCA775-9802-4957-7B4F-63342D0A7BB9}"/>
              </a:ext>
            </a:extLst>
          </p:cNvPr>
          <p:cNvSpPr txBox="1"/>
          <p:nvPr/>
        </p:nvSpPr>
        <p:spPr>
          <a:xfrm>
            <a:off x="445490" y="4282101"/>
            <a:ext cx="541651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§"/>
            </a:pPr>
            <a:r>
              <a:rPr lang="en-US" sz="1600" dirty="0">
                <a:solidFill>
                  <a:schemeClr val="tx1"/>
                </a:solidFill>
                <a:latin typeface="Calibri"/>
                <a:cs typeface="Calibri"/>
              </a:rPr>
              <a:t>Add smart navigation so the rover can map and explore new areas automatically.</a:t>
            </a:r>
            <a:endParaRPr lang="en-US" sz="1800" b="1">
              <a:solidFill>
                <a:schemeClr val="tx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2166F986-3C94-C86A-E81E-498FB58B0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5A38-60B6-4F88-EEC5-02B5D33CB8F2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Bank Details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0FD0F6-17FE-ABF1-7D8E-4A204CDDE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559747"/>
              </p:ext>
            </p:extLst>
          </p:nvPr>
        </p:nvGraphicFramePr>
        <p:xfrm>
          <a:off x="457199" y="1112520"/>
          <a:ext cx="11264628" cy="2316480"/>
        </p:xfrm>
        <a:graphic>
          <a:graphicData uri="http://schemas.openxmlformats.org/drawingml/2006/table">
            <a:tbl>
              <a:tblPr firstRow="1" bandRow="1">
                <a:tableStyleId>{0AAD8F4D-43EB-41E5-8A38-28AB6DFB1B60}</a:tableStyleId>
              </a:tblPr>
              <a:tblGrid>
                <a:gridCol w="1877438">
                  <a:extLst>
                    <a:ext uri="{9D8B030D-6E8A-4147-A177-3AD203B41FA5}">
                      <a16:colId xmlns:a16="http://schemas.microsoft.com/office/drawing/2014/main" val="27639573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6836776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364172202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594999873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3962065889"/>
                    </a:ext>
                  </a:extLst>
                </a:gridCol>
                <a:gridCol w="1877438">
                  <a:extLst>
                    <a:ext uri="{9D8B030D-6E8A-4147-A177-3AD203B41FA5}">
                      <a16:colId xmlns:a16="http://schemas.microsoft.com/office/drawing/2014/main" val="1446855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Full Name (as per bank records): 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Branch Name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Number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Account Type (Savings / Current)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IFSC Code</a:t>
                      </a:r>
                      <a:endParaRPr lang="en-US" sz="16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02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LOKESH SANJAY SAWANKAR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BANK OF MAHARASHTRA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WARORA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60277579458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MAHB0000066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84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DNYANESHWAR PRAKASH CHIKTE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STATE BANK OF INDIA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NANDEPERA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40673382406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SBIN0017514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549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ASTHA AJAY BHAKARE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UCO BANK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BHANDARA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20930110088524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SAVINGS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UCBA0002093</a:t>
                      </a:r>
                    </a:p>
                  </a:txBody>
                  <a:tcPr>
                    <a:lnL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2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317222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C4C51AD-861B-F0A7-9A34-F890EFD7A498}"/>
              </a:ext>
            </a:extLst>
          </p:cNvPr>
          <p:cNvGrpSpPr/>
          <p:nvPr/>
        </p:nvGrpSpPr>
        <p:grpSpPr>
          <a:xfrm>
            <a:off x="593389" y="3418267"/>
            <a:ext cx="11128438" cy="2986875"/>
            <a:chOff x="593389" y="3418267"/>
            <a:chExt cx="11128438" cy="298687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201B849-0B51-4A54-09A7-A7F17BA2BA49}"/>
                </a:ext>
              </a:extLst>
            </p:cNvPr>
            <p:cNvGrpSpPr/>
            <p:nvPr/>
          </p:nvGrpSpPr>
          <p:grpSpPr>
            <a:xfrm>
              <a:off x="593389" y="5804978"/>
              <a:ext cx="11030060" cy="600164"/>
              <a:chOff x="593389" y="5804978"/>
              <a:chExt cx="11030060" cy="600164"/>
            </a:xfrm>
          </p:grpSpPr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D788107-B3A1-7F7D-432E-A4048656C530}"/>
                  </a:ext>
                </a:extLst>
              </p:cNvPr>
              <p:cNvSpPr txBox="1"/>
              <p:nvPr/>
            </p:nvSpPr>
            <p:spPr>
              <a:xfrm>
                <a:off x="593389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Team Member 1</a:t>
                </a:r>
                <a:br>
                  <a:rPr lang="en-US" sz="1100" b="1" dirty="0"/>
                </a:br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LOKESH SANJAY SAWANKAR</a:t>
                </a: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60277579458</a:t>
                </a:r>
                <a:endParaRPr lang="en-US" sz="1100" dirty="0"/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3AA0C9B-B378-AB3E-52B3-2DF338D8B0B5}"/>
                  </a:ext>
                </a:extLst>
              </p:cNvPr>
              <p:cNvSpPr txBox="1"/>
              <p:nvPr/>
            </p:nvSpPr>
            <p:spPr>
              <a:xfrm>
                <a:off x="4544588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Team Member 2</a:t>
                </a:r>
                <a:br>
                  <a:rPr lang="en-US" sz="1100" b="1" dirty="0"/>
                </a:br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DNYANESHWAR PRAKASH CHIKTE</a:t>
                </a: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40673382406</a:t>
                </a:r>
                <a:endParaRPr lang="en-US" sz="1100" dirty="0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EFBE0B7-6FC9-AEAD-9981-E33461699CF8}"/>
                  </a:ext>
                </a:extLst>
              </p:cNvPr>
              <p:cNvSpPr txBox="1"/>
              <p:nvPr/>
            </p:nvSpPr>
            <p:spPr>
              <a:xfrm>
                <a:off x="8495786" y="5804978"/>
                <a:ext cx="312766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/>
                  <a:t>Team Member 3</a:t>
                </a:r>
                <a:br>
                  <a:rPr lang="en-US" sz="1100" b="1" dirty="0"/>
                </a:br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ASTHA AJAY BHAKARE</a:t>
                </a:r>
              </a:p>
              <a:p>
                <a:pPr algn="ctr"/>
                <a:r>
                  <a:rPr lang="en-US" sz="1100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20930110088524</a:t>
                </a:r>
                <a:endParaRPr lang="en-US" sz="1100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0E05AD-BA99-94A1-3C7A-15C10A72B22C}"/>
                </a:ext>
              </a:extLst>
            </p:cNvPr>
            <p:cNvGrpSpPr/>
            <p:nvPr/>
          </p:nvGrpSpPr>
          <p:grpSpPr>
            <a:xfrm>
              <a:off x="593389" y="3418267"/>
              <a:ext cx="11128438" cy="2218218"/>
              <a:chOff x="593389" y="3418267"/>
              <a:chExt cx="11128438" cy="2218218"/>
            </a:xfrm>
          </p:grpSpPr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87F93F3D-FC83-53FE-2AEE-9566DD5242D6}"/>
                  </a:ext>
                </a:extLst>
              </p:cNvPr>
              <p:cNvSpPr/>
              <p:nvPr/>
            </p:nvSpPr>
            <p:spPr>
              <a:xfrm>
                <a:off x="593389" y="3429000"/>
                <a:ext cx="3400641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430A3EE3-5A8A-BFF9-D978-247718EB408E}"/>
                  </a:ext>
                </a:extLst>
              </p:cNvPr>
              <p:cNvSpPr/>
              <p:nvPr/>
            </p:nvSpPr>
            <p:spPr>
              <a:xfrm>
                <a:off x="4317445" y="3429000"/>
                <a:ext cx="3354806" cy="2207485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77687DA-23EE-879D-DD4F-FCD610ADC41A}"/>
                  </a:ext>
                </a:extLst>
              </p:cNvPr>
              <p:cNvSpPr/>
              <p:nvPr/>
            </p:nvSpPr>
            <p:spPr>
              <a:xfrm>
                <a:off x="7969394" y="3418267"/>
                <a:ext cx="3752433" cy="2196753"/>
              </a:xfrm>
              <a:prstGeom prst="roundRect">
                <a:avLst>
                  <a:gd name="adj" fmla="val 8078"/>
                </a:avLst>
              </a:prstGeom>
              <a:solidFill>
                <a:schemeClr val="bg1"/>
              </a:solidFill>
              <a:ln>
                <a:solidFill>
                  <a:srgbClr val="E6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8F45022-7CD9-2BEE-46F3-628FF628013D}"/>
              </a:ext>
            </a:extLst>
          </p:cNvPr>
          <p:cNvSpPr txBox="1"/>
          <p:nvPr/>
        </p:nvSpPr>
        <p:spPr>
          <a:xfrm>
            <a:off x="1380226" y="4132053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57CBCA-55F9-58ED-148E-12D914D94E20}"/>
              </a:ext>
            </a:extLst>
          </p:cNvPr>
          <p:cNvSpPr txBox="1"/>
          <p:nvPr/>
        </p:nvSpPr>
        <p:spPr>
          <a:xfrm>
            <a:off x="5306162" y="4094672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Insert photo of passbook / bank statement</a:t>
            </a:r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475123-348B-09F4-6C80-99FD2584D366}"/>
              </a:ext>
            </a:extLst>
          </p:cNvPr>
          <p:cNvSpPr txBox="1"/>
          <p:nvPr/>
        </p:nvSpPr>
        <p:spPr>
          <a:xfrm>
            <a:off x="9216804" y="4007627"/>
            <a:ext cx="16045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photo of passbook / bank statement</a:t>
            </a:r>
            <a:endParaRPr lang="en-IN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AF69993-EA18-9235-B21A-FCC3C4BC6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131863" y="3299545"/>
            <a:ext cx="2101240" cy="25297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AFD085B-F194-8352-5F38-CC350B520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038" y="3489215"/>
            <a:ext cx="2495593" cy="211148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F77CB24-EAE5-AF86-B21E-F41197552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0" y="3489215"/>
            <a:ext cx="3005056" cy="20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EAF80-7103-487F-A54B-15BEEE256378}"/>
              </a:ext>
            </a:extLst>
          </p:cNvPr>
          <p:cNvSpPr txBox="1">
            <a:spLocks/>
          </p:cNvSpPr>
          <p:nvPr/>
        </p:nvSpPr>
        <p:spPr>
          <a:xfrm>
            <a:off x="3952195" y="3044279"/>
            <a:ext cx="4287610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5000">
                <a:solidFill>
                  <a:srgbClr val="A20000"/>
                </a:solidFill>
                <a:latin typeface="Vodafone Rg" panose="020B0606080202020204" pitchFamily="34" charset="0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021C18-6BF5-B97D-EE64-7FCF0E490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0C642-43AC-4A20-252B-6E329095AC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37744" y="630239"/>
            <a:ext cx="6827973" cy="12464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r>
              <a:rPr lang="en-US" sz="3000" b="1" dirty="0">
                <a:solidFill>
                  <a:srgbClr val="A20000"/>
                </a:solidFill>
                <a:latin typeface="Vodafone Rg"/>
              </a:rPr>
              <a:t>Project Title : 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odafone Rg"/>
              </a:rPr>
              <a:t>“ WARVIDS: Wireless Autonomous Rover for Vision-based Intelligent </a:t>
            </a:r>
            <a:r>
              <a:rPr lang="en-US" sz="3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Vodafone Rg"/>
              </a:rPr>
              <a:t>Defence</a:t>
            </a:r>
            <a:r>
              <a:rPr lang="en-US" sz="3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Vodafone Rg"/>
              </a:rPr>
              <a:t> System ”          </a:t>
            </a:r>
            <a:endParaRPr lang="en-US" sz="3000" b="1" dirty="0">
              <a:solidFill>
                <a:schemeClr val="tx1">
                  <a:lumMod val="65000"/>
                  <a:lumOff val="35000"/>
                </a:schemeClr>
              </a:solidFill>
              <a:latin typeface="Vodafone Rg" panose="020B060608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70EB0D-A869-5F3F-4CD7-03E8D970129F}"/>
              </a:ext>
            </a:extLst>
          </p:cNvPr>
          <p:cNvGrpSpPr/>
          <p:nvPr/>
        </p:nvGrpSpPr>
        <p:grpSpPr>
          <a:xfrm>
            <a:off x="2362200" y="3622163"/>
            <a:ext cx="1774372" cy="1774372"/>
            <a:chOff x="2362200" y="3622163"/>
            <a:chExt cx="1774372" cy="177437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E2CB2C9-6779-3C32-CD66-F4830635225E}"/>
                </a:ext>
              </a:extLst>
            </p:cNvPr>
            <p:cNvSpPr/>
            <p:nvPr/>
          </p:nvSpPr>
          <p:spPr>
            <a:xfrm>
              <a:off x="2362200" y="3622163"/>
              <a:ext cx="1774372" cy="1774372"/>
            </a:xfrm>
            <a:prstGeom prst="roundRect">
              <a:avLst>
                <a:gd name="adj" fmla="val 8078"/>
              </a:avLst>
            </a:prstGeom>
            <a:solidFill>
              <a:schemeClr val="bg1"/>
            </a:solidFill>
            <a:ln>
              <a:solidFill>
                <a:srgbClr val="E6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92BAB44-C8A1-2001-DDBF-78A81739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26733" y="3886696"/>
              <a:ext cx="1245306" cy="124530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6CCB1A2-324D-F7D1-2DFF-C45E68B6E542}"/>
              </a:ext>
            </a:extLst>
          </p:cNvPr>
          <p:cNvGrpSpPr/>
          <p:nvPr/>
        </p:nvGrpSpPr>
        <p:grpSpPr>
          <a:xfrm>
            <a:off x="1307097" y="2884713"/>
            <a:ext cx="3995057" cy="544287"/>
            <a:chOff x="1273629" y="1436913"/>
            <a:chExt cx="3995057" cy="5442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C5427B-5584-42AA-BCBF-190F3341B904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26BBA8-58B8-3AFD-F121-AED51A095207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No. </a:t>
              </a:r>
              <a:r>
                <a:rPr lang="en-US" sz="1600" b="1">
                  <a:solidFill>
                    <a:schemeClr val="tx1"/>
                  </a:solidFill>
                </a:rPr>
                <a:t>54  </a:t>
              </a:r>
              <a:endParaRPr 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B53CC7B-51F3-AF5B-5DAC-EE3E535ABF34}"/>
              </a:ext>
            </a:extLst>
          </p:cNvPr>
          <p:cNvGrpSpPr/>
          <p:nvPr/>
        </p:nvGrpSpPr>
        <p:grpSpPr>
          <a:xfrm>
            <a:off x="1294311" y="5517969"/>
            <a:ext cx="3995057" cy="992263"/>
            <a:chOff x="1273629" y="1436913"/>
            <a:chExt cx="3995057" cy="544287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2B059A2-5AB7-4E51-27BD-E7AB5C0CA496}"/>
                </a:ext>
              </a:extLst>
            </p:cNvPr>
            <p:cNvSpPr/>
            <p:nvPr/>
          </p:nvSpPr>
          <p:spPr>
            <a:xfrm>
              <a:off x="1273629" y="1436913"/>
              <a:ext cx="3995057" cy="544287"/>
            </a:xfrm>
            <a:prstGeom prst="roundRect">
              <a:avLst/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71524BB-4EBD-652C-8DAB-09CCCEED5D51}"/>
                </a:ext>
              </a:extLst>
            </p:cNvPr>
            <p:cNvSpPr txBox="1"/>
            <p:nvPr/>
          </p:nvSpPr>
          <p:spPr>
            <a:xfrm>
              <a:off x="1790700" y="1539779"/>
              <a:ext cx="2960914" cy="35453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College Name </a:t>
              </a:r>
            </a:p>
            <a:p>
              <a:pPr algn="ctr"/>
              <a:r>
                <a:rPr lang="en-US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Priyadarshini College of Engineering Nagpur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434349-E673-42C2-FF03-FB2D2796AC1A}"/>
              </a:ext>
            </a:extLst>
          </p:cNvPr>
          <p:cNvGrpSpPr/>
          <p:nvPr/>
        </p:nvGrpSpPr>
        <p:grpSpPr>
          <a:xfrm>
            <a:off x="7477956" y="2725009"/>
            <a:ext cx="3118080" cy="786906"/>
            <a:chOff x="7500026" y="2441643"/>
            <a:chExt cx="3112851" cy="48638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42D94EAD-4CE1-0423-E85F-A37A9C832D6F}"/>
                </a:ext>
              </a:extLst>
            </p:cNvPr>
            <p:cNvSpPr/>
            <p:nvPr/>
          </p:nvSpPr>
          <p:spPr>
            <a:xfrm>
              <a:off x="7500026" y="2441643"/>
              <a:ext cx="3112851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780AD8-94E6-C0DF-B4F9-D2AD72EC8C4F}"/>
                </a:ext>
              </a:extLst>
            </p:cNvPr>
            <p:cNvSpPr txBox="1"/>
            <p:nvPr/>
          </p:nvSpPr>
          <p:spPr>
            <a:xfrm>
              <a:off x="7684301" y="2515557"/>
              <a:ext cx="2744301" cy="361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Team Lead</a:t>
              </a:r>
            </a:p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 Lokesh </a:t>
              </a:r>
              <a:r>
                <a:rPr lang="en-US" sz="1600" b="1" dirty="0" err="1">
                  <a:solidFill>
                    <a:schemeClr val="tx1"/>
                  </a:solidFill>
                </a:rPr>
                <a:t>Sawankar</a:t>
              </a:r>
              <a:r>
                <a:rPr lang="en-US" sz="1600" b="1" dirty="0">
                  <a:solidFill>
                    <a:schemeClr val="tx1"/>
                  </a:solidFill>
                </a:rPr>
                <a:t>, ECE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61E9DB2-5CD7-D546-D014-634E42A4AE1E}"/>
              </a:ext>
            </a:extLst>
          </p:cNvPr>
          <p:cNvSpPr/>
          <p:nvPr/>
        </p:nvSpPr>
        <p:spPr>
          <a:xfrm>
            <a:off x="7078145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/>
              <a:t>Insert your professional photo</a:t>
            </a:r>
            <a:endParaRPr lang="en-IN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EE73ADA-1A54-DFB3-02B3-2903F3C229A1}"/>
              </a:ext>
            </a:extLst>
          </p:cNvPr>
          <p:cNvGrpSpPr/>
          <p:nvPr/>
        </p:nvGrpSpPr>
        <p:grpSpPr>
          <a:xfrm>
            <a:off x="7169283" y="5564337"/>
            <a:ext cx="1774371" cy="698459"/>
            <a:chOff x="7295744" y="4938409"/>
            <a:chExt cx="1678288" cy="486383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9AC5669-EFCD-F6C2-F878-2812D968D7C1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CBB397-5042-E6EC-C8B7-72C2D67E6F17}"/>
                </a:ext>
              </a:extLst>
            </p:cNvPr>
            <p:cNvSpPr txBox="1"/>
            <p:nvPr/>
          </p:nvSpPr>
          <p:spPr>
            <a:xfrm>
              <a:off x="7368969" y="5012323"/>
              <a:ext cx="1605063" cy="407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Dnyaneshwar Chikte, ECE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372592E-20CD-EA88-F73F-293563117D02}"/>
              </a:ext>
            </a:extLst>
          </p:cNvPr>
          <p:cNvSpPr/>
          <p:nvPr/>
        </p:nvSpPr>
        <p:spPr>
          <a:xfrm>
            <a:off x="9247251" y="3732411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9A0ED5C-4294-9DED-35D1-ADB332624E97}"/>
              </a:ext>
            </a:extLst>
          </p:cNvPr>
          <p:cNvGrpSpPr/>
          <p:nvPr/>
        </p:nvGrpSpPr>
        <p:grpSpPr>
          <a:xfrm>
            <a:off x="9374220" y="5564341"/>
            <a:ext cx="1696954" cy="732698"/>
            <a:chOff x="7295744" y="4938409"/>
            <a:chExt cx="1647403" cy="486383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8ACFAE00-7A83-9B8F-12D5-4B2385335898}"/>
                </a:ext>
              </a:extLst>
            </p:cNvPr>
            <p:cNvSpPr/>
            <p:nvPr/>
          </p:nvSpPr>
          <p:spPr>
            <a:xfrm>
              <a:off x="7295744" y="4938409"/>
              <a:ext cx="1605063" cy="486383"/>
            </a:xfrm>
            <a:prstGeom prst="roundRect">
              <a:avLst>
                <a:gd name="adj" fmla="val 11836"/>
              </a:avLst>
            </a:prstGeom>
            <a:solidFill>
              <a:srgbClr val="F5CBC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7DF3CD4-B7BA-8258-4634-2E9E4FBA076D}"/>
                </a:ext>
              </a:extLst>
            </p:cNvPr>
            <p:cNvSpPr txBox="1"/>
            <p:nvPr/>
          </p:nvSpPr>
          <p:spPr>
            <a:xfrm>
              <a:off x="7295744" y="5012323"/>
              <a:ext cx="1647403" cy="38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Astha </a:t>
              </a:r>
              <a:r>
                <a:rPr lang="en-US" sz="1600" b="1" dirty="0" err="1">
                  <a:solidFill>
                    <a:schemeClr val="tx1"/>
                  </a:solidFill>
                </a:rPr>
                <a:t>Bhakare</a:t>
              </a:r>
              <a:r>
                <a:rPr lang="en-US" sz="1600" b="1" dirty="0">
                  <a:solidFill>
                    <a:schemeClr val="tx1"/>
                  </a:solidFill>
                </a:rPr>
                <a:t>, ECE</a:t>
              </a:r>
            </a:p>
          </p:txBody>
        </p:sp>
      </p:grp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EEB570D-D8AD-50CF-8C3D-5D2236587FF1}"/>
              </a:ext>
            </a:extLst>
          </p:cNvPr>
          <p:cNvSpPr/>
          <p:nvPr/>
        </p:nvSpPr>
        <p:spPr>
          <a:xfrm>
            <a:off x="8108455" y="823932"/>
            <a:ext cx="1774372" cy="1774372"/>
          </a:xfrm>
          <a:prstGeom prst="roundRect">
            <a:avLst>
              <a:gd name="adj" fmla="val 8078"/>
            </a:avLst>
          </a:prstGeom>
          <a:solidFill>
            <a:schemeClr val="bg1"/>
          </a:solidFill>
          <a:ln>
            <a:solidFill>
              <a:srgbClr val="E6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31E980-C3C8-EDB0-7CC9-C8B02947B293}"/>
              </a:ext>
            </a:extLst>
          </p:cNvPr>
          <p:cNvSpPr txBox="1"/>
          <p:nvPr/>
        </p:nvSpPr>
        <p:spPr>
          <a:xfrm>
            <a:off x="8436634" y="1457864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96107-0B67-3816-F9D6-8B019216D523}"/>
              </a:ext>
            </a:extLst>
          </p:cNvPr>
          <p:cNvSpPr txBox="1"/>
          <p:nvPr/>
        </p:nvSpPr>
        <p:spPr>
          <a:xfrm>
            <a:off x="7425933" y="4140017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01BF34-4457-6D8B-FDFD-1A475E7F5D0D}"/>
              </a:ext>
            </a:extLst>
          </p:cNvPr>
          <p:cNvSpPr txBox="1"/>
          <p:nvPr/>
        </p:nvSpPr>
        <p:spPr>
          <a:xfrm>
            <a:off x="9487456" y="4140017"/>
            <a:ext cx="1293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Insert your professional photo</a:t>
            </a:r>
            <a:endParaRPr lang="en-IN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E6373EC-FD84-9B91-9DC4-8AB99FECD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94" y="3841675"/>
            <a:ext cx="1660584" cy="11906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5C271D5-E669-1772-0D22-AADB0BCFA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3068" y="3800512"/>
            <a:ext cx="1644525" cy="16353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34BDA9D-CA5A-0B7B-BDCC-D4E2B92C7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0045" y="835634"/>
            <a:ext cx="1691192" cy="17483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9E41764-B490-99AF-0CF0-30109E4D8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124" y="3776254"/>
            <a:ext cx="1546625" cy="16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3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359228" y="1540329"/>
            <a:ext cx="917665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b="1" dirty="0">
                <a:latin typeface="Calibri" panose="020F0502020204030204" pitchFamily="34" charset="0"/>
                <a:cs typeface="Calibri" panose="020F0502020204030204" pitchFamily="34" charset="0"/>
              </a:rPr>
              <a:t>The Challenge:  </a:t>
            </a:r>
            <a:r>
              <a:rPr lang="en-US" sz="1600" dirty="0"/>
              <a:t>Remote monitoring and targeting in dangerous areas face several problems: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609697-D49F-A4FB-049E-97EE321D4CA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017025-B523-83DA-BCFE-644BFFFD528D}"/>
              </a:ext>
            </a:extLst>
          </p:cNvPr>
          <p:cNvSpPr txBox="1"/>
          <p:nvPr/>
        </p:nvSpPr>
        <p:spPr>
          <a:xfrm>
            <a:off x="1643742" y="3684816"/>
            <a:ext cx="98080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High Operator Stress–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Operators must control movement, camera, and targeting at the same time, causing errors.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4F36E5-1055-FA30-0468-B0E96C8FC3D0}"/>
              </a:ext>
            </a:extLst>
          </p:cNvPr>
          <p:cNvSpPr txBox="1"/>
          <p:nvPr/>
        </p:nvSpPr>
        <p:spPr>
          <a:xfrm>
            <a:off x="1643742" y="4482940"/>
            <a:ext cx="92637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Need for Natural Control–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Existing systems lack intuitive control like head-movement tracking.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972993-7927-2102-F673-1902A50A3E4B}"/>
              </a:ext>
            </a:extLst>
          </p:cNvPr>
          <p:cNvSpPr txBox="1"/>
          <p:nvPr/>
        </p:nvSpPr>
        <p:spPr>
          <a:xfrm>
            <a:off x="1643742" y="3004457"/>
            <a:ext cx="917665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 dirty="0">
                <a:latin typeface="Calibri"/>
                <a:cs typeface="Calibri"/>
              </a:rPr>
              <a:t>Difficult Manual Control– </a:t>
            </a:r>
            <a:r>
              <a:rPr lang="en-US" sz="1600" dirty="0">
                <a:latin typeface="Calibri"/>
                <a:cs typeface="Calibri"/>
              </a:rPr>
              <a:t>Controlling camera and targeting systems manually is complex and slow.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29C56B-7278-527E-C2EB-E4906C82EE30}"/>
              </a:ext>
            </a:extLst>
          </p:cNvPr>
          <p:cNvSpPr txBox="1"/>
          <p:nvPr/>
        </p:nvSpPr>
        <p:spPr>
          <a:xfrm>
            <a:off x="1643742" y="2220688"/>
            <a:ext cx="73696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Human Risk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- Entering hazardous or combat areas is unsafe for humans..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F449C8-F714-9EFB-B0B7-CACF73BAFA7A}"/>
              </a:ext>
            </a:extLst>
          </p:cNvPr>
          <p:cNvSpPr txBox="1"/>
          <p:nvPr/>
        </p:nvSpPr>
        <p:spPr>
          <a:xfrm>
            <a:off x="370114" y="5377541"/>
            <a:ext cx="10439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Therefore, a mobile rover with live video streaming and head-tracking control is required for safe and efficient remote surveillance.</a:t>
            </a:r>
          </a:p>
        </p:txBody>
      </p:sp>
      <p:pic>
        <p:nvPicPr>
          <p:cNvPr id="38" name="Graphic 37" descr="Warning with solid fill">
            <a:extLst>
              <a:ext uri="{FF2B5EF4-FFF2-40B4-BE49-F238E27FC236}">
                <a16:creationId xmlns:a16="http://schemas.microsoft.com/office/drawing/2014/main" id="{4A16D66D-33C2-B763-EDC3-B7825A146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425" y="2093097"/>
            <a:ext cx="564124" cy="564124"/>
          </a:xfrm>
          <a:prstGeom prst="rect">
            <a:avLst/>
          </a:prstGeom>
        </p:spPr>
      </p:pic>
      <p:pic>
        <p:nvPicPr>
          <p:cNvPr id="40" name="Graphic 39" descr="Brain in head with solid fill">
            <a:extLst>
              <a:ext uri="{FF2B5EF4-FFF2-40B4-BE49-F238E27FC236}">
                <a16:creationId xmlns:a16="http://schemas.microsoft.com/office/drawing/2014/main" id="{4A370E5D-70E2-7C9E-8CCC-C69C1CE0E5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425" y="3609175"/>
            <a:ext cx="584775" cy="584775"/>
          </a:xfrm>
          <a:prstGeom prst="rect">
            <a:avLst/>
          </a:prstGeom>
        </p:spPr>
      </p:pic>
      <p:pic>
        <p:nvPicPr>
          <p:cNvPr id="42" name="Graphic 41" descr="Game controller with solid fill">
            <a:extLst>
              <a:ext uri="{FF2B5EF4-FFF2-40B4-BE49-F238E27FC236}">
                <a16:creationId xmlns:a16="http://schemas.microsoft.com/office/drawing/2014/main" id="{284E6BCA-14C8-E6E2-F621-704EB3FC9A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774" y="2888420"/>
            <a:ext cx="584775" cy="584775"/>
          </a:xfrm>
          <a:prstGeom prst="rect">
            <a:avLst/>
          </a:prstGeom>
        </p:spPr>
      </p:pic>
      <p:pic>
        <p:nvPicPr>
          <p:cNvPr id="46" name="Graphic 45" descr="A man with short hair">
            <a:extLst>
              <a:ext uri="{FF2B5EF4-FFF2-40B4-BE49-F238E27FC236}">
                <a16:creationId xmlns:a16="http://schemas.microsoft.com/office/drawing/2014/main" id="{AFC368AD-A269-6D3C-8E95-8AD4D0690C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1815" y="4425149"/>
            <a:ext cx="414691" cy="4907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AE1818-DFF8-AFF1-52C7-1F134CF121B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0636" y="2116791"/>
            <a:ext cx="571572" cy="47511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4D470A1D-428E-072B-07D4-CED998141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13137" y="2711399"/>
            <a:ext cx="716924" cy="7864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55CC86-5CA0-2045-F183-FD497EA8E82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 b="8183"/>
          <a:stretch>
            <a:fillRect/>
          </a:stretch>
        </p:blipFill>
        <p:spPr>
          <a:xfrm>
            <a:off x="801345" y="3429000"/>
            <a:ext cx="910154" cy="89352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3FDCB23-E94A-4703-193F-E73B73CC895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966449" y="4347130"/>
            <a:ext cx="626076" cy="68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7853894-3A56-5D0E-024A-F2247ECFFC74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Need of Project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771B81-D8A3-8444-61F0-6EB30063BC7F}"/>
              </a:ext>
            </a:extLst>
          </p:cNvPr>
          <p:cNvSpPr txBox="1"/>
          <p:nvPr/>
        </p:nvSpPr>
        <p:spPr>
          <a:xfrm>
            <a:off x="745760" y="1267387"/>
            <a:ext cx="79557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enable </a:t>
            </a:r>
            <a:r>
              <a:rPr lang="en-US" b="1" dirty="0"/>
              <a:t>safe monitoring in dangerous or inaccessible areas</a:t>
            </a:r>
            <a:r>
              <a:rPr lang="en-US" dirty="0"/>
              <a:t> without risking human life.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551466-0E9A-412E-74F3-C802CF902405}"/>
              </a:ext>
            </a:extLst>
          </p:cNvPr>
          <p:cNvSpPr txBox="1"/>
          <p:nvPr/>
        </p:nvSpPr>
        <p:spPr>
          <a:xfrm>
            <a:off x="745761" y="1732012"/>
            <a:ext cx="6646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reduce </a:t>
            </a:r>
            <a:r>
              <a:rPr lang="en-US" b="1" dirty="0"/>
              <a:t>operator workload and stress</a:t>
            </a:r>
            <a:r>
              <a:rPr lang="en-US" dirty="0"/>
              <a:t> during remote operations.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4A6956-5A3C-4B80-6576-F7CED58739A6}"/>
              </a:ext>
            </a:extLst>
          </p:cNvPr>
          <p:cNvSpPr txBox="1"/>
          <p:nvPr/>
        </p:nvSpPr>
        <p:spPr>
          <a:xfrm>
            <a:off x="745761" y="2260462"/>
            <a:ext cx="6646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provide </a:t>
            </a:r>
            <a:r>
              <a:rPr lang="en-US" b="1" dirty="0"/>
              <a:t>real-time video feedback</a:t>
            </a:r>
            <a:r>
              <a:rPr lang="en-US" dirty="0"/>
              <a:t> for better decision-making.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C11881-DBE0-AA4D-43C0-F0F20951FDC8}"/>
              </a:ext>
            </a:extLst>
          </p:cNvPr>
          <p:cNvSpPr txBox="1"/>
          <p:nvPr/>
        </p:nvSpPr>
        <p:spPr>
          <a:xfrm>
            <a:off x="745761" y="2716806"/>
            <a:ext cx="6646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allow </a:t>
            </a:r>
            <a:r>
              <a:rPr lang="en-US" b="1" dirty="0"/>
              <a:t>easy and natural control</a:t>
            </a:r>
            <a:r>
              <a:rPr lang="en-US" dirty="0"/>
              <a:t> using head-tracking instead of complex manual aiming.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63155F-E50B-6C50-B5E1-F5624AF27DCB}"/>
              </a:ext>
            </a:extLst>
          </p:cNvPr>
          <p:cNvSpPr txBox="1"/>
          <p:nvPr/>
        </p:nvSpPr>
        <p:spPr>
          <a:xfrm>
            <a:off x="745761" y="3435438"/>
            <a:ext cx="5257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To improve </a:t>
            </a:r>
            <a:r>
              <a:rPr lang="en-US" b="1" dirty="0"/>
              <a:t>accuracy and response time</a:t>
            </a:r>
            <a:r>
              <a:rPr lang="en-US" dirty="0"/>
              <a:t> in surveillance and targeting tasks.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5D3F9C-80B8-2888-D34E-E38FAF0944A3}"/>
              </a:ext>
            </a:extLst>
          </p:cNvPr>
          <p:cNvSpPr txBox="1"/>
          <p:nvPr/>
        </p:nvSpPr>
        <p:spPr>
          <a:xfrm>
            <a:off x="570271" y="4502602"/>
            <a:ext cx="52897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project provides a safer, smarter, and more efficient remote surveillance solution.</a:t>
            </a:r>
            <a:endParaRPr lang="en-IN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47C5CAD-3687-DA6B-E20A-20045880C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244"/>
          <a:stretch>
            <a:fillRect/>
          </a:stretch>
        </p:blipFill>
        <p:spPr>
          <a:xfrm>
            <a:off x="5963861" y="3106594"/>
            <a:ext cx="5657868" cy="34232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54DAA0B5-D49D-D971-A0D4-0A4C28AE5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B1ECF53D-A9AC-A2BC-5585-98F3B9A7D89C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83974E-C694-F06D-D690-8C30026F7356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Proposed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BC0871-DBB7-96A7-B565-A10FC4F12348}"/>
              </a:ext>
            </a:extLst>
          </p:cNvPr>
          <p:cNvSpPr txBox="1"/>
          <p:nvPr/>
        </p:nvSpPr>
        <p:spPr>
          <a:xfrm>
            <a:off x="1488922" y="1571884"/>
            <a:ext cx="664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Develop a </a:t>
            </a:r>
            <a:r>
              <a:rPr lang="en-US" b="1" dirty="0"/>
              <a:t>Wi-Fi controlled mobile rover</a:t>
            </a:r>
            <a:r>
              <a:rPr lang="en-US" dirty="0"/>
              <a:t> for remote surveillance.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9F3417-C232-E549-0D60-5C1AECC1FDEE}"/>
              </a:ext>
            </a:extLst>
          </p:cNvPr>
          <p:cNvSpPr txBox="1"/>
          <p:nvPr/>
        </p:nvSpPr>
        <p:spPr>
          <a:xfrm>
            <a:off x="1488922" y="2286192"/>
            <a:ext cx="664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Integrate a </a:t>
            </a:r>
            <a:r>
              <a:rPr lang="en-US" b="1" dirty="0"/>
              <a:t>live video streaming camera</a:t>
            </a:r>
            <a:r>
              <a:rPr lang="en-US" dirty="0"/>
              <a:t> for real-time monitoring.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493519-A48D-5DE9-9666-66818A377174}"/>
              </a:ext>
            </a:extLst>
          </p:cNvPr>
          <p:cNvSpPr txBox="1"/>
          <p:nvPr/>
        </p:nvSpPr>
        <p:spPr>
          <a:xfrm>
            <a:off x="1488922" y="2921214"/>
            <a:ext cx="58656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Implement </a:t>
            </a:r>
            <a:r>
              <a:rPr lang="en-US" b="1" dirty="0"/>
              <a:t>head-tracking control</a:t>
            </a:r>
            <a:r>
              <a:rPr lang="en-US" dirty="0"/>
              <a:t> for natural and easy targeting movement.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C0279-5658-D1E4-BECD-531ADDD16E2C}"/>
              </a:ext>
            </a:extLst>
          </p:cNvPr>
          <p:cNvSpPr txBox="1"/>
          <p:nvPr/>
        </p:nvSpPr>
        <p:spPr>
          <a:xfrm>
            <a:off x="1488922" y="3714808"/>
            <a:ext cx="664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Provide </a:t>
            </a:r>
            <a:r>
              <a:rPr lang="en-US" b="1" dirty="0"/>
              <a:t>manual remote operation</a:t>
            </a:r>
            <a:r>
              <a:rPr lang="en-US" dirty="0"/>
              <a:t> for rover navigation.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EE2DB2-1A2A-341A-1E65-82145ECAC02D}"/>
              </a:ext>
            </a:extLst>
          </p:cNvPr>
          <p:cNvSpPr txBox="1"/>
          <p:nvPr/>
        </p:nvSpPr>
        <p:spPr>
          <a:xfrm>
            <a:off x="1488922" y="4432327"/>
            <a:ext cx="6648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Enable safe monitoring of </a:t>
            </a:r>
            <a:r>
              <a:rPr lang="en-US" b="1" dirty="0"/>
              <a:t>hazardous or inaccessible areas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21" name="Graphic 20" descr="Call center with solid fill">
            <a:extLst>
              <a:ext uri="{FF2B5EF4-FFF2-40B4-BE49-F238E27FC236}">
                <a16:creationId xmlns:a16="http://schemas.microsoft.com/office/drawing/2014/main" id="{CE810198-D609-793B-8C17-CEBB30831D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4468" y="3530672"/>
            <a:ext cx="613967" cy="613967"/>
          </a:xfrm>
          <a:prstGeom prst="rect">
            <a:avLst/>
          </a:prstGeom>
        </p:spPr>
      </p:pic>
      <p:pic>
        <p:nvPicPr>
          <p:cNvPr id="23" name="Graphic 22" descr="Target with solid fill">
            <a:extLst>
              <a:ext uri="{FF2B5EF4-FFF2-40B4-BE49-F238E27FC236}">
                <a16:creationId xmlns:a16="http://schemas.microsoft.com/office/drawing/2014/main" id="{476BC7C8-5D1D-2950-F836-FB58E53205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4468" y="2857600"/>
            <a:ext cx="613967" cy="613967"/>
          </a:xfrm>
          <a:prstGeom prst="rect">
            <a:avLst/>
          </a:prstGeom>
        </p:spPr>
      </p:pic>
      <p:pic>
        <p:nvPicPr>
          <p:cNvPr id="25" name="Graphic 24" descr="Clapper board with solid fill">
            <a:extLst>
              <a:ext uri="{FF2B5EF4-FFF2-40B4-BE49-F238E27FC236}">
                <a16:creationId xmlns:a16="http://schemas.microsoft.com/office/drawing/2014/main" id="{52D3870B-4068-1A65-6E8A-B2E53DF78A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365" y="2091788"/>
            <a:ext cx="614557" cy="614557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 descr="Wifi Router">
                <a:extLst>
                  <a:ext uri="{FF2B5EF4-FFF2-40B4-BE49-F238E27FC236}">
                    <a16:creationId xmlns:a16="http://schemas.microsoft.com/office/drawing/2014/main" id="{966481BC-8281-2C6E-7BAD-7608060DBC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2157997"/>
                  </p:ext>
                </p:extLst>
              </p:nvPr>
            </p:nvGraphicFramePr>
            <p:xfrm>
              <a:off x="771033" y="1438223"/>
              <a:ext cx="608236" cy="490122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08236" cy="490122"/>
                    </a:xfrm>
                    <a:prstGeom prst="rect">
                      <a:avLst/>
                    </a:prstGeom>
                  </am3d:spPr>
                  <am3d:camera>
                    <am3d:pos x="0" y="0" z="664709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10602" d="1000000"/>
                    <am3d:preTrans dx="32" dy="-13734950" dz="39719"/>
                    <am3d:scale>
                      <am3d:sx n="1000000" d="1000000"/>
                      <am3d:sy n="1000000" d="1000000"/>
                      <am3d:sz n="1000000" d="1000000"/>
                    </am3d:scale>
                    <am3d:rot ax="434360" ay="-357153" az="-4528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275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 descr="Wifi Router">
                <a:extLst>
                  <a:ext uri="{FF2B5EF4-FFF2-40B4-BE49-F238E27FC236}">
                    <a16:creationId xmlns:a16="http://schemas.microsoft.com/office/drawing/2014/main" id="{966481BC-8281-2C6E-7BAD-7608060DBC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033" y="1438223"/>
                <a:ext cx="608236" cy="490122"/>
              </a:xfrm>
              <a:prstGeom prst="rect">
                <a:avLst/>
              </a:prstGeom>
            </p:spPr>
          </p:pic>
        </mc:Fallback>
      </mc:AlternateContent>
      <p:pic>
        <p:nvPicPr>
          <p:cNvPr id="28" name="Graphic 27" descr="Map with pin with solid fill">
            <a:extLst>
              <a:ext uri="{FF2B5EF4-FFF2-40B4-BE49-F238E27FC236}">
                <a16:creationId xmlns:a16="http://schemas.microsoft.com/office/drawing/2014/main" id="{5D0D4EBE-4AAA-A944-A711-BA4B797882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4955" y="4276022"/>
            <a:ext cx="613967" cy="61396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D1A5016-2229-ED66-4B0E-ECA98D42173C}"/>
              </a:ext>
            </a:extLst>
          </p:cNvPr>
          <p:cNvSpPr txBox="1"/>
          <p:nvPr/>
        </p:nvSpPr>
        <p:spPr>
          <a:xfrm>
            <a:off x="560439" y="5379335"/>
            <a:ext cx="6646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proposed system offers safe, efficient, and user-friendly remote surveillance and targeting.</a:t>
            </a:r>
            <a:endParaRPr lang="en-IN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87E313F-01C1-8741-3B75-DA6B8A6EEE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40647" y="895971"/>
            <a:ext cx="2624376" cy="240909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C45D8C-BD6B-24CC-DFB5-42C75BE117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9701" y="3868696"/>
            <a:ext cx="2664054" cy="240909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9848A84-D569-BB1C-291B-12964D87AB5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rcRect l="20846" t="25079" r="20484" b="25615"/>
          <a:stretch>
            <a:fillRect/>
          </a:stretch>
        </p:blipFill>
        <p:spPr>
          <a:xfrm>
            <a:off x="703672" y="2164923"/>
            <a:ext cx="785250" cy="4851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57A904E-A37F-A83E-9101-3E3E5B37E0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12252" y="4325112"/>
            <a:ext cx="876670" cy="5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8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47FCB28-836D-8BB8-8DF2-FE477873FAEB}"/>
              </a:ext>
            </a:extLst>
          </p:cNvPr>
          <p:cNvSpPr txBox="1">
            <a:spLocks/>
          </p:cNvSpPr>
          <p:nvPr/>
        </p:nvSpPr>
        <p:spPr>
          <a:xfrm>
            <a:off x="454941" y="531164"/>
            <a:ext cx="8011885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Technology used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0A905-FC1A-79EB-1098-7C048A5D5CD2}"/>
              </a:ext>
            </a:extLst>
          </p:cNvPr>
          <p:cNvSpPr txBox="1"/>
          <p:nvPr/>
        </p:nvSpPr>
        <p:spPr>
          <a:xfrm>
            <a:off x="-323490" y="2583960"/>
            <a:ext cx="359860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Wi-Fi Communication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For wireless control and video transmission.</a:t>
            </a:r>
            <a:endParaRPr lang="en-IN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0520DF-3259-21FD-2977-DEA855101947}"/>
              </a:ext>
            </a:extLst>
          </p:cNvPr>
          <p:cNvSpPr txBox="1"/>
          <p:nvPr/>
        </p:nvSpPr>
        <p:spPr>
          <a:xfrm>
            <a:off x="6973601" y="2430072"/>
            <a:ext cx="66466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Microcontroller / Controller Board</a:t>
            </a:r>
          </a:p>
          <a:p>
            <a:pPr algn="ctr"/>
            <a:r>
              <a:rPr lang="en-US" dirty="0"/>
              <a:t> Controls rover operations.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F1830B-F962-605D-5788-18431AC6C789}"/>
              </a:ext>
            </a:extLst>
          </p:cNvPr>
          <p:cNvSpPr txBox="1"/>
          <p:nvPr/>
        </p:nvSpPr>
        <p:spPr>
          <a:xfrm>
            <a:off x="-32161" y="5422192"/>
            <a:ext cx="38614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Head-Tracking Technology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Controls camera/target movement based on head motion.</a:t>
            </a:r>
            <a:endParaRPr lang="en-IN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059310D-8E6B-0DB8-070D-F5A82D1FD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705799" y="917846"/>
            <a:ext cx="2820534" cy="147139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BF542D0-512F-61AA-BF46-7A63935BDB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4872" y="1222575"/>
            <a:ext cx="1874199" cy="13116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295FBA4-F289-D633-AB21-DFF90BA97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454941" y="3975369"/>
            <a:ext cx="2536093" cy="1316778"/>
          </a:xfrm>
          <a:prstGeom prst="rect">
            <a:avLst/>
          </a:prstGeom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70CB85-9A09-8DDC-4BFE-C398C2DB782C}"/>
              </a:ext>
            </a:extLst>
          </p:cNvPr>
          <p:cNvCxnSpPr>
            <a:cxnSpLocks/>
          </p:cNvCxnSpPr>
          <p:nvPr/>
        </p:nvCxnSpPr>
        <p:spPr>
          <a:xfrm flipH="1">
            <a:off x="8874310" y="3478632"/>
            <a:ext cx="284518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51780C9-A6EA-C4AC-16D7-E40A2C28F8DB}"/>
              </a:ext>
            </a:extLst>
          </p:cNvPr>
          <p:cNvCxnSpPr>
            <a:cxnSpLocks/>
          </p:cNvCxnSpPr>
          <p:nvPr/>
        </p:nvCxnSpPr>
        <p:spPr>
          <a:xfrm flipH="1">
            <a:off x="338886" y="3461426"/>
            <a:ext cx="333563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A41B910-07A2-B0AC-DF04-899C7BBFC101}"/>
              </a:ext>
            </a:extLst>
          </p:cNvPr>
          <p:cNvSpPr txBox="1"/>
          <p:nvPr/>
        </p:nvSpPr>
        <p:spPr>
          <a:xfrm>
            <a:off x="5124205" y="871643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i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Software Used</a:t>
            </a:r>
            <a:endParaRPr lang="en-IN" sz="1600" b="1" i="1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F252CB8-624E-1DFC-D041-11A9B6315292}"/>
              </a:ext>
            </a:extLst>
          </p:cNvPr>
          <p:cNvSpPr/>
          <p:nvPr/>
        </p:nvSpPr>
        <p:spPr>
          <a:xfrm>
            <a:off x="4383402" y="761996"/>
            <a:ext cx="3272026" cy="5398860"/>
          </a:xfrm>
          <a:prstGeom prst="round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BDEF2E3-1071-AA0C-FCE2-2B0BC4FA15A4}"/>
              </a:ext>
            </a:extLst>
          </p:cNvPr>
          <p:cNvSpPr txBox="1"/>
          <p:nvPr/>
        </p:nvSpPr>
        <p:spPr>
          <a:xfrm>
            <a:off x="5541784" y="1546122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ARDUINO IDE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323CB2F-D26F-16E6-A63B-749FC39077A8}"/>
              </a:ext>
            </a:extLst>
          </p:cNvPr>
          <p:cNvSpPr txBox="1"/>
          <p:nvPr/>
        </p:nvSpPr>
        <p:spPr>
          <a:xfrm>
            <a:off x="5541784" y="3153649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Altium 360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7630EC10-DF8B-00C6-2E1E-561396708D19}"/>
              </a:ext>
            </a:extLst>
          </p:cNvPr>
          <p:cNvSpPr txBox="1"/>
          <p:nvPr/>
        </p:nvSpPr>
        <p:spPr>
          <a:xfrm>
            <a:off x="5626171" y="4046164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AutoDesk</a:t>
            </a:r>
            <a:endParaRPr lang="en-IN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03545DA-E5E5-76CC-9576-599C39BA804B}"/>
              </a:ext>
            </a:extLst>
          </p:cNvPr>
          <p:cNvSpPr txBox="1"/>
          <p:nvPr/>
        </p:nvSpPr>
        <p:spPr>
          <a:xfrm>
            <a:off x="5530139" y="2383905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EasyEDA</a:t>
            </a:r>
            <a:endParaRPr lang="en-IN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5B22D00-3C88-B592-C72D-4774D7503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91" y="1410252"/>
            <a:ext cx="673778" cy="63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asyEDA Logo &amp; Brand Assets (SVG, PNG and vector) - Brandfetch">
            <a:extLst>
              <a:ext uri="{FF2B5EF4-FFF2-40B4-BE49-F238E27FC236}">
                <a16:creationId xmlns:a16="http://schemas.microsoft.com/office/drawing/2014/main" id="{C4B94210-07A0-2425-4B7A-5457491A4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2102" y="2266718"/>
            <a:ext cx="710590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E890E8B7-7E44-AA96-4B6B-A96536EBD000}"/>
              </a:ext>
            </a:extLst>
          </p:cNvPr>
          <p:cNvSpPr txBox="1"/>
          <p:nvPr/>
        </p:nvSpPr>
        <p:spPr>
          <a:xfrm>
            <a:off x="5601276" y="4815908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Ltspice</a:t>
            </a:r>
            <a:endParaRPr lang="en-IN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24" name="TextBox 1023">
            <a:extLst>
              <a:ext uri="{FF2B5EF4-FFF2-40B4-BE49-F238E27FC236}">
                <a16:creationId xmlns:a16="http://schemas.microsoft.com/office/drawing/2014/main" id="{50FFA9F6-851A-4F9B-0F33-9B6AEAE91C80}"/>
              </a:ext>
            </a:extLst>
          </p:cNvPr>
          <p:cNvSpPr txBox="1"/>
          <p:nvPr/>
        </p:nvSpPr>
        <p:spPr>
          <a:xfrm>
            <a:off x="5652524" y="5585652"/>
            <a:ext cx="1527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b="1" u="sng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Kicad</a:t>
            </a:r>
            <a:endParaRPr lang="en-IN" b="1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32" name="Picture 8" descr="Altium 365 Where the world designs electronics. | Altium">
            <a:extLst>
              <a:ext uri="{FF2B5EF4-FFF2-40B4-BE49-F238E27FC236}">
                <a16:creationId xmlns:a16="http://schemas.microsoft.com/office/drawing/2014/main" id="{B941E1B2-8661-809F-FD61-3383FDCBA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896" y="2983663"/>
            <a:ext cx="683796" cy="7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utodesk Logo History, Symbol, Meaning And Evolution">
            <a:extLst>
              <a:ext uri="{FF2B5EF4-FFF2-40B4-BE49-F238E27FC236}">
                <a16:creationId xmlns:a16="http://schemas.microsoft.com/office/drawing/2014/main" id="{F679D784-3C65-5B33-5508-C772E95CD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814" y="3923393"/>
            <a:ext cx="808749" cy="59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ot kinda tired of how bad the original LTspice icon looks ...">
            <a:extLst>
              <a:ext uri="{FF2B5EF4-FFF2-40B4-BE49-F238E27FC236}">
                <a16:creationId xmlns:a16="http://schemas.microsoft.com/office/drawing/2014/main" id="{1893814C-D624-49A7-9AF8-35A851C53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67" y="4714673"/>
            <a:ext cx="628017" cy="62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91EAF53D-4CA9-0312-F3A9-3BA44C516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424" y="5573522"/>
            <a:ext cx="671527" cy="27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TextBox 1024">
            <a:extLst>
              <a:ext uri="{FF2B5EF4-FFF2-40B4-BE49-F238E27FC236}">
                <a16:creationId xmlns:a16="http://schemas.microsoft.com/office/drawing/2014/main" id="{BE1A2C68-4ECB-2F8C-3C0B-325DC62ED125}"/>
              </a:ext>
            </a:extLst>
          </p:cNvPr>
          <p:cNvSpPr txBox="1"/>
          <p:nvPr/>
        </p:nvSpPr>
        <p:spPr>
          <a:xfrm>
            <a:off x="8449629" y="5422192"/>
            <a:ext cx="3669962" cy="738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Analog Relay Control Circuit</a:t>
            </a:r>
          </a:p>
          <a:p>
            <a:pPr algn="ctr"/>
            <a:r>
              <a:rPr lang="en-US" dirty="0"/>
              <a:t> Switch high-power devices or modules safely through low-power control signals.</a:t>
            </a:r>
            <a:endParaRPr lang="en-IN" dirty="0"/>
          </a:p>
        </p:txBody>
      </p:sp>
      <p:pic>
        <p:nvPicPr>
          <p:cNvPr id="1040" name="Picture 16" descr="5V Single Channel RELAY Module">
            <a:extLst>
              <a:ext uri="{FF2B5EF4-FFF2-40B4-BE49-F238E27FC236}">
                <a16:creationId xmlns:a16="http://schemas.microsoft.com/office/drawing/2014/main" id="{24E1FF7F-5C90-65F0-1D62-B8611B1A8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266" y="3529465"/>
            <a:ext cx="2133600" cy="196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440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D1BDE3-7D7C-42E9-F4EA-59D39CB39F60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Technical flow diagram -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7F47346-3FA7-2CCC-6758-65E778328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56" y="1239211"/>
            <a:ext cx="8377084" cy="53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2A749-AB4F-0DC9-D988-50B0D748214A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566057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>
                <a:solidFill>
                  <a:srgbClr val="A20000"/>
                </a:solidFill>
                <a:latin typeface="Vodafone Rg" panose="020B0606080202020204" pitchFamily="34" charset="0"/>
              </a:rPr>
              <a:t>Architecture Blueprint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126B52-11A1-7E94-970B-1848DA389F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170" t="9472" r="21783" b="5541"/>
          <a:stretch>
            <a:fillRect/>
          </a:stretch>
        </p:blipFill>
        <p:spPr>
          <a:xfrm>
            <a:off x="1917290" y="1299000"/>
            <a:ext cx="7452852" cy="50757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86DCB7A6-634A-2780-9E61-89390F57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8BD7FAED-4E8E-17E3-9A26-E47A017A12CD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D52C8353-2CE1-BBD4-C142-0E2ABD1DE801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2C204748-0169-CDFE-7295-AAF53ADE62CE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5CD84464-3DBB-B5B5-C3CB-BDD8C5F71133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CBA93AD7-CD0C-C09C-F0BC-09900B05EDBF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F051060C-A710-029F-D495-EAA70BD5F618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F353DA-7794-0E7B-DCB9-60A0055758D8}"/>
              </a:ext>
            </a:extLst>
          </p:cNvPr>
          <p:cNvSpPr txBox="1">
            <a:spLocks/>
          </p:cNvSpPr>
          <p:nvPr/>
        </p:nvSpPr>
        <p:spPr>
          <a:xfrm>
            <a:off x="446315" y="582388"/>
            <a:ext cx="81193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solidFill>
                  <a:srgbClr val="A20000"/>
                </a:solidFill>
                <a:latin typeface="Vodafone Rg" panose="020B0606080202020204" pitchFamily="34" charset="0"/>
              </a:rPr>
              <a:t>Screen shots of your project -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061A6-FC5E-A659-8C9B-44491F4F3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84" t="4610" b="11406"/>
          <a:stretch>
            <a:fillRect/>
          </a:stretch>
        </p:blipFill>
        <p:spPr>
          <a:xfrm>
            <a:off x="132080" y="1252057"/>
            <a:ext cx="12059920" cy="489712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618270B-FC1E-FF5F-F081-0B8172D57119}"/>
              </a:ext>
            </a:extLst>
          </p:cNvPr>
          <p:cNvCxnSpPr/>
          <p:nvPr/>
        </p:nvCxnSpPr>
        <p:spPr>
          <a:xfrm>
            <a:off x="1676400" y="2204720"/>
            <a:ext cx="0" cy="1066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27671F-56B1-F49B-C14B-06E310629C2B}"/>
              </a:ext>
            </a:extLst>
          </p:cNvPr>
          <p:cNvCxnSpPr/>
          <p:nvPr/>
        </p:nvCxnSpPr>
        <p:spPr>
          <a:xfrm flipV="1">
            <a:off x="1782604" y="2204720"/>
            <a:ext cx="0" cy="9855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92D6C45-5EAB-D34F-8CD8-25D6DE52DCD8}"/>
              </a:ext>
            </a:extLst>
          </p:cNvPr>
          <p:cNvCxnSpPr/>
          <p:nvPr/>
        </p:nvCxnSpPr>
        <p:spPr>
          <a:xfrm>
            <a:off x="1158240" y="3698240"/>
            <a:ext cx="1351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AEE9977-E0BE-7357-FF75-A04ED7AF4489}"/>
              </a:ext>
            </a:extLst>
          </p:cNvPr>
          <p:cNvCxnSpPr/>
          <p:nvPr/>
        </p:nvCxnSpPr>
        <p:spPr>
          <a:xfrm flipH="1">
            <a:off x="1158240" y="3860800"/>
            <a:ext cx="135128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7BA2CA-D412-622E-5B5D-0D86F757554B}"/>
              </a:ext>
            </a:extLst>
          </p:cNvPr>
          <p:cNvSpPr txBox="1"/>
          <p:nvPr/>
        </p:nvSpPr>
        <p:spPr>
          <a:xfrm>
            <a:off x="1782604" y="258423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F6B5E9-3DC6-DFC7-7C37-B40284C65933}"/>
              </a:ext>
            </a:extLst>
          </p:cNvPr>
          <p:cNvSpPr txBox="1"/>
          <p:nvPr/>
        </p:nvSpPr>
        <p:spPr>
          <a:xfrm>
            <a:off x="1575656" y="3826315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136045-7E4F-0DE5-85FC-93C4F99C27F4}"/>
              </a:ext>
            </a:extLst>
          </p:cNvPr>
          <p:cNvSpPr txBox="1"/>
          <p:nvPr/>
        </p:nvSpPr>
        <p:spPr>
          <a:xfrm>
            <a:off x="1033276" y="2543591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</a:t>
            </a:r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20444D-A5BF-396D-F23D-AD68D876F9C2}"/>
              </a:ext>
            </a:extLst>
          </p:cNvPr>
          <p:cNvSpPr txBox="1"/>
          <p:nvPr/>
        </p:nvSpPr>
        <p:spPr>
          <a:xfrm>
            <a:off x="1851532" y="3449021"/>
            <a:ext cx="6030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771318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Content Body Slid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ontent Body Part_Internal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600</Words>
  <Application>Microsoft Office PowerPoint</Application>
  <PresentationFormat>Widescreen</PresentationFormat>
  <Paragraphs>111</Paragraphs>
  <Slides>15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Aptos</vt:lpstr>
      <vt:lpstr>Arial</vt:lpstr>
      <vt:lpstr>Calibri</vt:lpstr>
      <vt:lpstr>Times New Roman</vt:lpstr>
      <vt:lpstr>Vodafone Rg</vt:lpstr>
      <vt:lpstr>Wingdings</vt:lpstr>
      <vt:lpstr>Wingdings,Sans-Serif</vt:lpstr>
      <vt:lpstr>Blank</vt:lpstr>
      <vt:lpstr>Content Body Slide</vt:lpstr>
      <vt:lpstr>Content Body Part_Internal</vt:lpstr>
      <vt:lpstr>PowerPoint Presentation</vt:lpstr>
      <vt:lpstr>Project Title : “ WARVIDS: Wireless Autonomous Rover for Vision-based Intelligent Defence System ”    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dnyaneshwar chikte</cp:lastModifiedBy>
  <cp:revision>106</cp:revision>
  <dcterms:created xsi:type="dcterms:W3CDTF">2025-07-08T05:06:56Z</dcterms:created>
  <dcterms:modified xsi:type="dcterms:W3CDTF">2026-02-14T09:30:43Z</dcterms:modified>
</cp:coreProperties>
</file>